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307" r:id="rId2"/>
    <p:sldId id="258" r:id="rId3"/>
    <p:sldId id="308" r:id="rId4"/>
    <p:sldId id="310" r:id="rId5"/>
    <p:sldId id="328" r:id="rId6"/>
    <p:sldId id="323" r:id="rId7"/>
    <p:sldId id="324" r:id="rId8"/>
    <p:sldId id="317" r:id="rId9"/>
    <p:sldId id="311" r:id="rId10"/>
    <p:sldId id="318" r:id="rId11"/>
    <p:sldId id="321" r:id="rId12"/>
    <p:sldId id="319" r:id="rId13"/>
    <p:sldId id="322" r:id="rId14"/>
    <p:sldId id="320" r:id="rId15"/>
    <p:sldId id="312" r:id="rId16"/>
    <p:sldId id="327" r:id="rId17"/>
    <p:sldId id="314" r:id="rId18"/>
    <p:sldId id="316" r:id="rId19"/>
    <p:sldId id="315" r:id="rId20"/>
    <p:sldId id="313" r:id="rId21"/>
  </p:sldIdLst>
  <p:sldSz cx="9144000" cy="5143500" type="screen16x9"/>
  <p:notesSz cx="6858000" cy="9144000"/>
  <p:embeddedFontLst>
    <p:embeddedFont>
      <p:font typeface="Nunito" pitchFamily="2" charset="0"/>
      <p:regular r:id="rId23"/>
      <p:bold r:id="rId24"/>
      <p:italic r:id="rId25"/>
      <p:boldItalic r:id="rId26"/>
    </p:embeddedFont>
    <p:embeddedFont>
      <p:font typeface="Proxima Nova" panose="020B0604020202020204" charset="0"/>
      <p:regular r:id="rId27"/>
      <p:bold r:id="rId28"/>
      <p:italic r:id="rId29"/>
      <p:boldItalic r:id="rId30"/>
    </p:embeddedFont>
    <p:embeddedFont>
      <p:font typeface="Roboto Condensed" panose="020F0502020204030204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wissdle" id="{6D3B762A-D5B2-4E51-837E-303744908F12}">
          <p14:sldIdLst>
            <p14:sldId id="307"/>
            <p14:sldId id="258"/>
            <p14:sldId id="308"/>
            <p14:sldId id="310"/>
            <p14:sldId id="328"/>
            <p14:sldId id="323"/>
            <p14:sldId id="324"/>
            <p14:sldId id="317"/>
            <p14:sldId id="311"/>
            <p14:sldId id="318"/>
            <p14:sldId id="321"/>
            <p14:sldId id="319"/>
            <p14:sldId id="322"/>
            <p14:sldId id="320"/>
            <p14:sldId id="312"/>
            <p14:sldId id="327"/>
            <p14:sldId id="314"/>
            <p14:sldId id="316"/>
            <p14:sldId id="315"/>
            <p14:sldId id="313"/>
          </p14:sldIdLst>
        </p14:section>
        <p14:section name="Slidesgo" id="{8D2AF914-161E-4FCA-B4BD-3B414CBD59E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5A9645-1F83-4570-9C24-F432A89E3EB1}">
  <a:tblStyle styleId="{EA5A9645-1F83-4570-9C24-F432A89E3E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21" y="-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dcead145f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dcead145f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20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9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d79a7e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d79a7e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1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26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d79a7e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d79a7e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5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494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91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cd79a7ea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cd79a7ea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70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d79a7e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d79a7e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07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41825" y="730100"/>
            <a:ext cx="3545100" cy="27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1825" y="3405725"/>
            <a:ext cx="35451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392142">
            <a:off x="-260118" y="-419475"/>
            <a:ext cx="1196254" cy="103470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686626">
            <a:off x="5468930" y="226903"/>
            <a:ext cx="1032731" cy="93447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3232288">
            <a:off x="8295937" y="46681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634199">
            <a:off x="428409" y="4706302"/>
            <a:ext cx="956734" cy="8652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/>
          <p:nvPr/>
        </p:nvSpPr>
        <p:spPr>
          <a:xfrm rot="3232288">
            <a:off x="7600687" y="85716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 rot="3232224">
            <a:off x="888933" y="621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 rot="3232224">
            <a:off x="973783" y="34902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 rot="3232288">
            <a:off x="8124712" y="4170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/>
          <p:nvPr/>
        </p:nvSpPr>
        <p:spPr>
          <a:xfrm rot="3232224">
            <a:off x="387708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0"/>
          <p:cNvSpPr/>
          <p:nvPr/>
        </p:nvSpPr>
        <p:spPr>
          <a:xfrm rot="3232224">
            <a:off x="6010308" y="4492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3232288">
            <a:off x="5143187" y="41102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3232224">
            <a:off x="7376083" y="-307621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1709989">
            <a:off x="8442487" y="147836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-469192">
            <a:off x="4079757" y="2722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4613981">
            <a:off x="-295689" y="10979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3232514">
            <a:off x="7911739" y="226427"/>
            <a:ext cx="1038088" cy="93914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3232288">
            <a:off x="407162" y="3774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3232840">
            <a:off x="7341399" y="4519878"/>
            <a:ext cx="906918" cy="82039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114624">
            <a:off x="8301335" y="2435002"/>
            <a:ext cx="497206" cy="4501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1115002">
            <a:off x="-31505" y="3316907"/>
            <a:ext cx="769100" cy="69643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rot="-468609">
            <a:off x="7609185" y="2187566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3670804">
            <a:off x="539802" y="43014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2697248">
            <a:off x="-442087" y="887758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-469192">
            <a:off x="8277132" y="-228322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3130548">
            <a:off x="8048380" y="3882022"/>
            <a:ext cx="1484246" cy="134255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735250" y="3085000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4969746" y="3085000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735250" y="3555650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69746" y="3555650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5" hasCustomPrompt="1"/>
          </p:nvPr>
        </p:nvSpPr>
        <p:spPr>
          <a:xfrm>
            <a:off x="23688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6" hasCustomPrompt="1"/>
          </p:nvPr>
        </p:nvSpPr>
        <p:spPr>
          <a:xfrm>
            <a:off x="56033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 rot="3670804">
            <a:off x="8214727" y="18752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rot="-468609">
            <a:off x="420710" y="421964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627417" y="161087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1627100" y="202005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1229275" y="10783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1627417" y="34818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1627100" y="389100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1229275" y="29618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211667" y="161087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211350" y="202005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7306575" y="10783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5211667" y="34818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5211350" y="389100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7306575" y="29618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-3232288" flipH="1">
            <a:off x="2032800" y="43317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 rot="-3232224" flipH="1">
            <a:off x="827472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709989" flipH="1">
            <a:off x="487749" y="175641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 rot="469192" flipH="1">
            <a:off x="4133231" y="1425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 rot="4613981" flipH="1">
            <a:off x="8538774" y="30606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2" hasCustomPrompt="1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rot="3670804">
            <a:off x="8142527" y="3916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rot="2697248">
            <a:off x="-371687" y="-3275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rot="-468609">
            <a:off x="3004485" y="4245916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 rot="2696946">
            <a:off x="8596408" y="3026582"/>
            <a:ext cx="955019" cy="8642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713542" y="18015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2"/>
          </p:nvPr>
        </p:nvSpPr>
        <p:spPr>
          <a:xfrm>
            <a:off x="713225" y="221070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3"/>
          </p:nvPr>
        </p:nvSpPr>
        <p:spPr>
          <a:xfrm>
            <a:off x="3443255" y="18015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4"/>
          </p:nvPr>
        </p:nvSpPr>
        <p:spPr>
          <a:xfrm>
            <a:off x="3442938" y="221070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5"/>
          </p:nvPr>
        </p:nvSpPr>
        <p:spPr>
          <a:xfrm>
            <a:off x="6172955" y="18015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6"/>
          </p:nvPr>
        </p:nvSpPr>
        <p:spPr>
          <a:xfrm>
            <a:off x="6172638" y="221070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7"/>
          </p:nvPr>
        </p:nvSpPr>
        <p:spPr>
          <a:xfrm>
            <a:off x="713530" y="3403950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8"/>
          </p:nvPr>
        </p:nvSpPr>
        <p:spPr>
          <a:xfrm>
            <a:off x="713213" y="3813126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9"/>
          </p:nvPr>
        </p:nvSpPr>
        <p:spPr>
          <a:xfrm>
            <a:off x="3443242" y="3403950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3"/>
          </p:nvPr>
        </p:nvSpPr>
        <p:spPr>
          <a:xfrm>
            <a:off x="3442925" y="3813126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4"/>
          </p:nvPr>
        </p:nvSpPr>
        <p:spPr>
          <a:xfrm>
            <a:off x="6172942" y="3403950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5"/>
          </p:nvPr>
        </p:nvSpPr>
        <p:spPr>
          <a:xfrm>
            <a:off x="6172625" y="3813126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8"/>
          <p:cNvGrpSpPr/>
          <p:nvPr/>
        </p:nvGrpSpPr>
        <p:grpSpPr>
          <a:xfrm>
            <a:off x="298793" y="242875"/>
            <a:ext cx="8546350" cy="4657752"/>
            <a:chOff x="1036246" y="238139"/>
            <a:chExt cx="4095041" cy="1888099"/>
          </a:xfrm>
        </p:grpSpPr>
        <p:sp>
          <p:nvSpPr>
            <p:cNvPr id="223" name="Google Shape;223;p28"/>
            <p:cNvSpPr/>
            <p:nvPr/>
          </p:nvSpPr>
          <p:spPr>
            <a:xfrm>
              <a:off x="1036246" y="526338"/>
              <a:ext cx="4095041" cy="1599900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1036246" y="238139"/>
              <a:ext cx="4095041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1553421" y="340169"/>
              <a:ext cx="99575" cy="84169"/>
            </a:xfrm>
            <a:custGeom>
              <a:avLst/>
              <a:gdLst/>
              <a:ahLst/>
              <a:cxnLst/>
              <a:rect l="l" t="t" r="r" b="b"/>
              <a:pathLst>
                <a:path w="3983" h="3999" extrusionOk="0">
                  <a:moveTo>
                    <a:pt x="2000" y="0"/>
                  </a:moveTo>
                  <a:cubicBezTo>
                    <a:pt x="884" y="0"/>
                    <a:pt x="0" y="900"/>
                    <a:pt x="0" y="1999"/>
                  </a:cubicBezTo>
                  <a:cubicBezTo>
                    <a:pt x="0" y="3099"/>
                    <a:pt x="884" y="3999"/>
                    <a:pt x="2000" y="3999"/>
                  </a:cubicBezTo>
                  <a:cubicBezTo>
                    <a:pt x="3099" y="3999"/>
                    <a:pt x="3983" y="3099"/>
                    <a:pt x="3983" y="1999"/>
                  </a:cubicBezTo>
                  <a:cubicBezTo>
                    <a:pt x="3983" y="900"/>
                    <a:pt x="3099" y="0"/>
                    <a:pt x="2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393922" y="340169"/>
              <a:ext cx="99975" cy="84169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1234823" y="340169"/>
              <a:ext cx="99975" cy="84169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713225" y="920500"/>
            <a:ext cx="7717500" cy="13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1632000" y="3885300"/>
            <a:ext cx="5880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1"/>
          </p:nvPr>
        </p:nvSpPr>
        <p:spPr>
          <a:xfrm>
            <a:off x="1633125" y="2166950"/>
            <a:ext cx="5880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0" r:id="rId6"/>
    <p:sldLayoutId id="2147483662" r:id="rId7"/>
    <p:sldLayoutId id="214748366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45509D-C434-5188-E706-ACB7E6277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Swissdle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E5CA4C0-DC6D-6E4C-4C9B-649C69B18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Thomas Bruno</a:t>
            </a:r>
          </a:p>
          <a:p>
            <a:r>
              <a:rPr lang="fr-CH" dirty="0"/>
              <a:t>Salmon Mathias</a:t>
            </a:r>
          </a:p>
          <a:p>
            <a:r>
              <a:rPr lang="fr-CH" dirty="0"/>
              <a:t>Santschi Loïc</a:t>
            </a:r>
          </a:p>
        </p:txBody>
      </p:sp>
      <p:pic>
        <p:nvPicPr>
          <p:cNvPr id="5" name="Image 4" descr="Une image contenant plein air, nuage, paysage, herbe&#10;&#10;Description générée automatiquement">
            <a:extLst>
              <a:ext uri="{FF2B5EF4-FFF2-40B4-BE49-F238E27FC236}">
                <a16:creationId xmlns:a16="http://schemas.microsoft.com/office/drawing/2014/main" id="{3E400073-9C3D-1263-E269-3BBAB340A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63" r="-10332"/>
          <a:stretch/>
        </p:blipFill>
        <p:spPr>
          <a:xfrm>
            <a:off x="4572000" y="0"/>
            <a:ext cx="6118074" cy="5143500"/>
          </a:xfrm>
          <a:prstGeom prst="parallelogram">
            <a:avLst>
              <a:gd name="adj" fmla="val 29444"/>
            </a:avLst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7924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59A00-1938-732A-A823-228797F3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Vues JS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86E0B9-8F60-9297-EADB-61737554C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922109"/>
            <a:ext cx="4101663" cy="1299282"/>
          </a:xfrm>
        </p:spPr>
        <p:txBody>
          <a:bodyPr/>
          <a:lstStyle/>
          <a:p>
            <a:r>
              <a:rPr lang="fr-FR" sz="2800" dirty="0"/>
              <a:t>Frontend séparé</a:t>
            </a:r>
          </a:p>
          <a:p>
            <a:r>
              <a:rPr lang="fr-FR" sz="2800" dirty="0"/>
              <a:t>SPA</a:t>
            </a:r>
            <a:endParaRPr lang="fr-CH" sz="2800" dirty="0"/>
          </a:p>
        </p:txBody>
      </p:sp>
      <p:pic>
        <p:nvPicPr>
          <p:cNvPr id="1028" name="Picture 4" descr="Vue.js - Wikidata">
            <a:extLst>
              <a:ext uri="{FF2B5EF4-FFF2-40B4-BE49-F238E27FC236}">
                <a16:creationId xmlns:a16="http://schemas.microsoft.com/office/drawing/2014/main" id="{4813AC32-6EF5-E056-2C19-1F029DFB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974" y="1743956"/>
            <a:ext cx="2283042" cy="197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1F6F792-E827-2B58-8961-7E6B388F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46" y="363611"/>
            <a:ext cx="5588908" cy="43868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FD2219-2BAB-02C5-498A-F2CF99070CDF}"/>
              </a:ext>
            </a:extLst>
          </p:cNvPr>
          <p:cNvSpPr/>
          <p:nvPr/>
        </p:nvSpPr>
        <p:spPr>
          <a:xfrm>
            <a:off x="1777546" y="363611"/>
            <a:ext cx="5588908" cy="43868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2EF4F-AE3C-AF46-58D2-91675C9A4063}"/>
              </a:ext>
            </a:extLst>
          </p:cNvPr>
          <p:cNvSpPr/>
          <p:nvPr/>
        </p:nvSpPr>
        <p:spPr>
          <a:xfrm>
            <a:off x="2651759" y="785695"/>
            <a:ext cx="3815081" cy="2550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123EE-70AF-A334-AE30-70FB22D6F615}"/>
              </a:ext>
            </a:extLst>
          </p:cNvPr>
          <p:cNvSpPr/>
          <p:nvPr/>
        </p:nvSpPr>
        <p:spPr>
          <a:xfrm>
            <a:off x="3454400" y="3376495"/>
            <a:ext cx="2128520" cy="3200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98313-D025-3039-F976-E50C11C5B8FA}"/>
              </a:ext>
            </a:extLst>
          </p:cNvPr>
          <p:cNvSpPr/>
          <p:nvPr/>
        </p:nvSpPr>
        <p:spPr>
          <a:xfrm>
            <a:off x="1950720" y="3753705"/>
            <a:ext cx="5217160" cy="88347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BC2433-30CF-8B33-310D-37D7D6BCBCB4}"/>
              </a:ext>
            </a:extLst>
          </p:cNvPr>
          <p:cNvSpPr/>
          <p:nvPr/>
        </p:nvSpPr>
        <p:spPr>
          <a:xfrm>
            <a:off x="5614670" y="3923230"/>
            <a:ext cx="163830" cy="196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D7B91-369C-847F-E283-C02E88EC1B4C}"/>
              </a:ext>
            </a:extLst>
          </p:cNvPr>
          <p:cNvSpPr/>
          <p:nvPr/>
        </p:nvSpPr>
        <p:spPr>
          <a:xfrm>
            <a:off x="5614670" y="4139130"/>
            <a:ext cx="163830" cy="196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FC20A1-BFBC-FE8C-BBAA-5FD7017F4089}"/>
              </a:ext>
            </a:extLst>
          </p:cNvPr>
          <p:cNvSpPr/>
          <p:nvPr/>
        </p:nvSpPr>
        <p:spPr>
          <a:xfrm>
            <a:off x="5614670" y="4355030"/>
            <a:ext cx="163830" cy="196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880A1-E4DC-7847-CAAB-B3597E1146AE}"/>
              </a:ext>
            </a:extLst>
          </p:cNvPr>
          <p:cNvSpPr/>
          <p:nvPr/>
        </p:nvSpPr>
        <p:spPr>
          <a:xfrm>
            <a:off x="6646545" y="4355030"/>
            <a:ext cx="163830" cy="196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7CAC5-04E9-A29C-890C-F370D4188A67}"/>
              </a:ext>
            </a:extLst>
          </p:cNvPr>
          <p:cNvSpPr/>
          <p:nvPr/>
        </p:nvSpPr>
        <p:spPr>
          <a:xfrm>
            <a:off x="6646545" y="4139130"/>
            <a:ext cx="163830" cy="196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A43B4C-E48B-B91A-AE38-2EF8D6C7F679}"/>
              </a:ext>
            </a:extLst>
          </p:cNvPr>
          <p:cNvSpPr/>
          <p:nvPr/>
        </p:nvSpPr>
        <p:spPr>
          <a:xfrm>
            <a:off x="6646545" y="3923230"/>
            <a:ext cx="163830" cy="196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F12ECFC-DF6D-6894-869E-6197E3E917A4}"/>
              </a:ext>
            </a:extLst>
          </p:cNvPr>
          <p:cNvSpPr txBox="1"/>
          <p:nvPr/>
        </p:nvSpPr>
        <p:spPr>
          <a:xfrm>
            <a:off x="83606" y="1116144"/>
            <a:ext cx="136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1">
                    <a:lumMod val="75000"/>
                  </a:schemeClr>
                </a:solidFill>
              </a:rPr>
              <a:t>Composant </a:t>
            </a:r>
          </a:p>
          <a:p>
            <a:r>
              <a:rPr lang="fr-FR" sz="1800" dirty="0">
                <a:solidFill>
                  <a:schemeClr val="accent1">
                    <a:lumMod val="75000"/>
                  </a:schemeClr>
                </a:solidFill>
              </a:rPr>
              <a:t>racine</a:t>
            </a:r>
            <a:endParaRPr lang="fr-CH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4F31D2C-9E55-2034-A387-B420A402FF49}"/>
              </a:ext>
            </a:extLst>
          </p:cNvPr>
          <p:cNvCxnSpPr/>
          <p:nvPr/>
        </p:nvCxnSpPr>
        <p:spPr>
          <a:xfrm flipH="1">
            <a:off x="1174750" y="785695"/>
            <a:ext cx="602796" cy="38270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D447B640-67BD-C94E-E0FA-024453AE1FC6}"/>
              </a:ext>
            </a:extLst>
          </p:cNvPr>
          <p:cNvSpPr txBox="1"/>
          <p:nvPr/>
        </p:nvSpPr>
        <p:spPr>
          <a:xfrm>
            <a:off x="7482127" y="1439309"/>
            <a:ext cx="166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Image du jour</a:t>
            </a:r>
            <a:endParaRPr lang="fr-CH" sz="1800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74C5964-1B82-02DC-8BF0-6EE0D1B757AE}"/>
              </a:ext>
            </a:extLst>
          </p:cNvPr>
          <p:cNvCxnSpPr>
            <a:cxnSpLocks/>
          </p:cNvCxnSpPr>
          <p:nvPr/>
        </p:nvCxnSpPr>
        <p:spPr>
          <a:xfrm>
            <a:off x="6466840" y="1116144"/>
            <a:ext cx="1339427" cy="3231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F81619C2-5F98-91C7-BFB6-A476F1D026D0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476148" y="2913913"/>
            <a:ext cx="1978252" cy="62260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8F701507-FD4D-9752-E93E-71C1C32336C4}"/>
              </a:ext>
            </a:extLst>
          </p:cNvPr>
          <p:cNvSpPr txBox="1"/>
          <p:nvPr/>
        </p:nvSpPr>
        <p:spPr>
          <a:xfrm>
            <a:off x="284688" y="2402719"/>
            <a:ext cx="132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00B050"/>
                </a:solidFill>
              </a:rPr>
              <a:t>Champ de recherche</a:t>
            </a:r>
            <a:endParaRPr lang="fr-CH" sz="1800" dirty="0">
              <a:solidFill>
                <a:srgbClr val="00B050"/>
              </a:solidFill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B938DB9-FA8B-4366-DEC0-F2D374E17131}"/>
              </a:ext>
            </a:extLst>
          </p:cNvPr>
          <p:cNvCxnSpPr>
            <a:cxnSpLocks/>
          </p:cNvCxnSpPr>
          <p:nvPr/>
        </p:nvCxnSpPr>
        <p:spPr>
          <a:xfrm flipH="1">
            <a:off x="1301947" y="3979753"/>
            <a:ext cx="648773" cy="21569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00625E05-52C5-96BE-5CD4-C5C2DCB5042F}"/>
              </a:ext>
            </a:extLst>
          </p:cNvPr>
          <p:cNvSpPr txBox="1"/>
          <p:nvPr/>
        </p:nvSpPr>
        <p:spPr>
          <a:xfrm>
            <a:off x="213574" y="3872277"/>
            <a:ext cx="110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7030A0"/>
                </a:solidFill>
              </a:rPr>
              <a:t>Liste des indices</a:t>
            </a:r>
            <a:endParaRPr lang="fr-CH" sz="1800" dirty="0">
              <a:solidFill>
                <a:srgbClr val="7030A0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EA5E999-9A01-6CFF-023B-5A205DC243C4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810375" y="3458330"/>
            <a:ext cx="729253" cy="5633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F36FAEE6-CFA1-D9CA-8479-279E2E7B9D2B}"/>
              </a:ext>
            </a:extLst>
          </p:cNvPr>
          <p:cNvSpPr txBox="1"/>
          <p:nvPr/>
        </p:nvSpPr>
        <p:spPr>
          <a:xfrm>
            <a:off x="7482127" y="3150194"/>
            <a:ext cx="99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Flèches</a:t>
            </a:r>
            <a:endParaRPr lang="fr-C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6" grpId="0"/>
      <p:bldP spid="37" grpId="0"/>
      <p:bldP spid="42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63652-2D95-B3AC-E340-6CD0D462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Service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4E646A-ED7D-47E8-1B48-BFC495C0E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37559"/>
            <a:ext cx="6673537" cy="1871401"/>
          </a:xfrm>
        </p:spPr>
        <p:txBody>
          <a:bodyPr/>
          <a:lstStyle/>
          <a:p>
            <a:r>
              <a:rPr lang="fr-FR" sz="3600" dirty="0"/>
              <a:t>Fonctionnalités partagées</a:t>
            </a:r>
          </a:p>
          <a:p>
            <a:r>
              <a:rPr lang="fr-FR" sz="3600" dirty="0"/>
              <a:t>Évite la duplication de code</a:t>
            </a:r>
          </a:p>
          <a:p>
            <a:r>
              <a:rPr lang="fr-FR" sz="3600" dirty="0"/>
              <a:t>Équivalent à </a:t>
            </a:r>
            <a:r>
              <a:rPr lang="fr-FR" sz="3600" dirty="0" err="1"/>
              <a:t>Vuex</a:t>
            </a:r>
            <a:r>
              <a:rPr lang="fr-FR" sz="3600" dirty="0"/>
              <a:t> ou </a:t>
            </a:r>
            <a:r>
              <a:rPr lang="fr-FR" sz="3600" dirty="0" err="1"/>
              <a:t>Pinia</a:t>
            </a:r>
            <a:endParaRPr lang="fr-CH" sz="3600" dirty="0"/>
          </a:p>
        </p:txBody>
      </p:sp>
      <p:pic>
        <p:nvPicPr>
          <p:cNvPr id="2050" name="Picture 2" descr="Logos for Vuex and Vue-Router? · Issue #6305 · vuejs/vue · GitHub">
            <a:extLst>
              <a:ext uri="{FF2B5EF4-FFF2-40B4-BE49-F238E27FC236}">
                <a16:creationId xmlns:a16="http://schemas.microsoft.com/office/drawing/2014/main" id="{B5EA2FF6-272E-7FCD-3B6E-664366C8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42" y="3108960"/>
            <a:ext cx="1710549" cy="171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539873-7ABC-3A67-952C-918A5456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366" y="3108961"/>
            <a:ext cx="1042338" cy="155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94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D97F60-812B-DE97-7565-FC42D246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CityService</a:t>
            </a:r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ED2012-284E-0C4A-87A9-13F578B4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311"/>
            <a:ext cx="9134475" cy="24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58016-C4BB-CA69-BE71-75AFE6CB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Fichier .</a:t>
            </a:r>
            <a:r>
              <a:rPr lang="fr-FR" dirty="0" err="1"/>
              <a:t>env.xxx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D22BA6-4F5B-E4F6-34B6-4720F5665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37559"/>
            <a:ext cx="7717500" cy="1163735"/>
          </a:xfrm>
        </p:spPr>
        <p:txBody>
          <a:bodyPr/>
          <a:lstStyle/>
          <a:p>
            <a:r>
              <a:rPr lang="fr-FR" sz="2800" dirty="0"/>
              <a:t>Problème url API en mode développement</a:t>
            </a:r>
          </a:p>
          <a:p>
            <a:r>
              <a:rPr lang="fr-FR" sz="2800" dirty="0"/>
              <a:t>Fichier .env spécifique au dev et à la prod</a:t>
            </a:r>
            <a:endParaRPr lang="fr-CH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90E05B-35C5-2B36-F6FE-4BF3F542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28" y="2663687"/>
            <a:ext cx="4166483" cy="8956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65F8F6D-AA19-BBBA-172D-57BC6ECC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201" y="2663687"/>
            <a:ext cx="4166483" cy="8956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38AB27-9378-AE1A-03AD-CFA66DDC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20" y="3705888"/>
            <a:ext cx="1409897" cy="400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C49F65-CDBF-6AD1-EC2E-9C59FE2E9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783" y="3734467"/>
            <a:ext cx="1381318" cy="342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024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10301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dirty="0"/>
              <a:t>CI-CD</a:t>
            </a:r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" name="Image 2" descr="Une image contenant habits, funérailles, chaussures, meubles&#10;&#10;Description générée automatiquement">
            <a:extLst>
              <a:ext uri="{FF2B5EF4-FFF2-40B4-BE49-F238E27FC236}">
                <a16:creationId xmlns:a16="http://schemas.microsoft.com/office/drawing/2014/main" id="{C922FC1B-B64E-5478-6CDD-354650BA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0" y="952997"/>
            <a:ext cx="3669030" cy="36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6009862" y="3371768"/>
            <a:ext cx="2593546" cy="1407660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8230489" y="3092978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6009862" y="1488268"/>
            <a:ext cx="2593546" cy="1407660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8230489" y="1209478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5"/>
          <p:cNvGrpSpPr/>
          <p:nvPr/>
        </p:nvGrpSpPr>
        <p:grpSpPr>
          <a:xfrm>
            <a:off x="536822" y="3376450"/>
            <a:ext cx="2593546" cy="1407660"/>
            <a:chOff x="1036250" y="238125"/>
            <a:chExt cx="3015050" cy="1591475"/>
          </a:xfrm>
        </p:grpSpPr>
        <p:sp>
          <p:nvSpPr>
            <p:cNvPr id="308" name="Google Shape;308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5"/>
          <p:cNvSpPr/>
          <p:nvPr/>
        </p:nvSpPr>
        <p:spPr>
          <a:xfrm>
            <a:off x="264398" y="3097660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536822" y="1504100"/>
            <a:ext cx="2593546" cy="1407660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264398" y="1225310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Etapes du CI-CD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704690" y="180558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Connexion au conteneur</a:t>
            </a:r>
            <a:endParaRPr dirty="0"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306548" y="127301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4"/>
          </p:nvPr>
        </p:nvSpPr>
        <p:spPr>
          <a:xfrm>
            <a:off x="704690" y="367653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Génération </a:t>
            </a:r>
            <a:r>
              <a:rPr lang="fr-CH" dirty="0" err="1"/>
              <a:t>Swagger</a:t>
            </a:r>
            <a:endParaRPr lang="fr-CH"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6"/>
          </p:nvPr>
        </p:nvSpPr>
        <p:spPr>
          <a:xfrm>
            <a:off x="306548" y="315651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6185793" y="1789753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Setup backend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6510876" y="2198929"/>
            <a:ext cx="1607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Composer install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Suppression / création db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8280701" y="1257182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13"/>
          </p:nvPr>
        </p:nvSpPr>
        <p:spPr>
          <a:xfrm>
            <a:off x="6185793" y="3660703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Crontab</a:t>
            </a:r>
            <a:endParaRPr dirty="0"/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8280701" y="3140682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6" name="Google Shape;307;p35">
            <a:extLst>
              <a:ext uri="{FF2B5EF4-FFF2-40B4-BE49-F238E27FC236}">
                <a16:creationId xmlns:a16="http://schemas.microsoft.com/office/drawing/2014/main" id="{1F4B0BFF-3D2F-08B8-6357-36F31DA15DCE}"/>
              </a:ext>
            </a:extLst>
          </p:cNvPr>
          <p:cNvGrpSpPr/>
          <p:nvPr/>
        </p:nvGrpSpPr>
        <p:grpSpPr>
          <a:xfrm>
            <a:off x="3273342" y="3371018"/>
            <a:ext cx="2593546" cy="1407660"/>
            <a:chOff x="1036250" y="238125"/>
            <a:chExt cx="3015050" cy="1591475"/>
          </a:xfrm>
        </p:grpSpPr>
        <p:sp>
          <p:nvSpPr>
            <p:cNvPr id="7" name="Google Shape;308;p35">
              <a:extLst>
                <a:ext uri="{FF2B5EF4-FFF2-40B4-BE49-F238E27FC236}">
                  <a16:creationId xmlns:a16="http://schemas.microsoft.com/office/drawing/2014/main" id="{D9BD5FF7-11FD-4966-EEB7-5C968468F5B5}"/>
                </a:ext>
              </a:extLst>
            </p:cNvPr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9;p35">
              <a:extLst>
                <a:ext uri="{FF2B5EF4-FFF2-40B4-BE49-F238E27FC236}">
                  <a16:creationId xmlns:a16="http://schemas.microsoft.com/office/drawing/2014/main" id="{B5F051E7-DCEA-8F02-5EB3-55EC977CB99E}"/>
                </a:ext>
              </a:extLst>
            </p:cNvPr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10;p35">
            <a:extLst>
              <a:ext uri="{FF2B5EF4-FFF2-40B4-BE49-F238E27FC236}">
                <a16:creationId xmlns:a16="http://schemas.microsoft.com/office/drawing/2014/main" id="{CD035746-8BCF-8205-79C7-D00BFF34B0AE}"/>
              </a:ext>
            </a:extLst>
          </p:cNvPr>
          <p:cNvSpPr/>
          <p:nvPr/>
        </p:nvSpPr>
        <p:spPr>
          <a:xfrm>
            <a:off x="4196224" y="3043501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311;p35">
            <a:extLst>
              <a:ext uri="{FF2B5EF4-FFF2-40B4-BE49-F238E27FC236}">
                <a16:creationId xmlns:a16="http://schemas.microsoft.com/office/drawing/2014/main" id="{A3709521-D58B-4141-3D7A-F1E89D1410CC}"/>
              </a:ext>
            </a:extLst>
          </p:cNvPr>
          <p:cNvGrpSpPr/>
          <p:nvPr/>
        </p:nvGrpSpPr>
        <p:grpSpPr>
          <a:xfrm>
            <a:off x="3273342" y="1498668"/>
            <a:ext cx="2593546" cy="1407660"/>
            <a:chOff x="1036250" y="238125"/>
            <a:chExt cx="3015050" cy="1591475"/>
          </a:xfrm>
        </p:grpSpPr>
        <p:sp>
          <p:nvSpPr>
            <p:cNvPr id="11" name="Google Shape;312;p35">
              <a:extLst>
                <a:ext uri="{FF2B5EF4-FFF2-40B4-BE49-F238E27FC236}">
                  <a16:creationId xmlns:a16="http://schemas.microsoft.com/office/drawing/2014/main" id="{3101D661-2B58-56DF-ECC9-2F38EF4DD752}"/>
                </a:ext>
              </a:extLst>
            </p:cNvPr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3;p35">
              <a:extLst>
                <a:ext uri="{FF2B5EF4-FFF2-40B4-BE49-F238E27FC236}">
                  <a16:creationId xmlns:a16="http://schemas.microsoft.com/office/drawing/2014/main" id="{03DB8286-15DF-29E3-135A-2E3811D49987}"/>
                </a:ext>
              </a:extLst>
            </p:cNvPr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14;p35">
            <a:extLst>
              <a:ext uri="{FF2B5EF4-FFF2-40B4-BE49-F238E27FC236}">
                <a16:creationId xmlns:a16="http://schemas.microsoft.com/office/drawing/2014/main" id="{25886EA5-2DE0-9C16-20FB-F84C2DAC31E6}"/>
              </a:ext>
            </a:extLst>
          </p:cNvPr>
          <p:cNvSpPr/>
          <p:nvPr/>
        </p:nvSpPr>
        <p:spPr>
          <a:xfrm>
            <a:off x="4199049" y="1183000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6;p35">
            <a:extLst>
              <a:ext uri="{FF2B5EF4-FFF2-40B4-BE49-F238E27FC236}">
                <a16:creationId xmlns:a16="http://schemas.microsoft.com/office/drawing/2014/main" id="{339C50FA-B7CF-1D52-94AC-223B14C30A2F}"/>
              </a:ext>
            </a:extLst>
          </p:cNvPr>
          <p:cNvSpPr txBox="1">
            <a:spLocks/>
          </p:cNvSpPr>
          <p:nvPr/>
        </p:nvSpPr>
        <p:spPr>
          <a:xfrm>
            <a:off x="3443100" y="1789753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fr-CH" dirty="0"/>
              <a:t>Pull du repo</a:t>
            </a:r>
          </a:p>
        </p:txBody>
      </p:sp>
      <p:sp>
        <p:nvSpPr>
          <p:cNvPr id="16" name="Google Shape;318;p35">
            <a:extLst>
              <a:ext uri="{FF2B5EF4-FFF2-40B4-BE49-F238E27FC236}">
                <a16:creationId xmlns:a16="http://schemas.microsoft.com/office/drawing/2014/main" id="{8C762DA2-6161-B6B0-746C-9F6171B194A5}"/>
              </a:ext>
            </a:extLst>
          </p:cNvPr>
          <p:cNvSpPr txBox="1">
            <a:spLocks/>
          </p:cNvSpPr>
          <p:nvPr/>
        </p:nvSpPr>
        <p:spPr>
          <a:xfrm>
            <a:off x="4241199" y="1230704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319;p35">
            <a:extLst>
              <a:ext uri="{FF2B5EF4-FFF2-40B4-BE49-F238E27FC236}">
                <a16:creationId xmlns:a16="http://schemas.microsoft.com/office/drawing/2014/main" id="{706A8BBC-A74D-38BA-B6C8-7245FCEF8CFF}"/>
              </a:ext>
            </a:extLst>
          </p:cNvPr>
          <p:cNvSpPr txBox="1">
            <a:spLocks/>
          </p:cNvSpPr>
          <p:nvPr/>
        </p:nvSpPr>
        <p:spPr>
          <a:xfrm>
            <a:off x="3441210" y="3671103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fr-CH" dirty="0"/>
              <a:t>Setup frontend</a:t>
            </a:r>
          </a:p>
        </p:txBody>
      </p:sp>
      <p:sp>
        <p:nvSpPr>
          <p:cNvPr id="18" name="Google Shape;320;p35">
            <a:extLst>
              <a:ext uri="{FF2B5EF4-FFF2-40B4-BE49-F238E27FC236}">
                <a16:creationId xmlns:a16="http://schemas.microsoft.com/office/drawing/2014/main" id="{69D75ED3-2D2C-2078-9641-A6DAC9B2ACCD}"/>
              </a:ext>
            </a:extLst>
          </p:cNvPr>
          <p:cNvSpPr txBox="1">
            <a:spLocks/>
          </p:cNvSpPr>
          <p:nvPr/>
        </p:nvSpPr>
        <p:spPr>
          <a:xfrm>
            <a:off x="3440893" y="4080280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Npm install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Npm run</a:t>
            </a:r>
            <a:endParaRPr lang="fr-CH" dirty="0"/>
          </a:p>
        </p:txBody>
      </p:sp>
      <p:sp>
        <p:nvSpPr>
          <p:cNvPr id="19" name="Google Shape;321;p35">
            <a:extLst>
              <a:ext uri="{FF2B5EF4-FFF2-40B4-BE49-F238E27FC236}">
                <a16:creationId xmlns:a16="http://schemas.microsoft.com/office/drawing/2014/main" id="{2947AF2E-2718-BD52-BE86-8CF38FB441DE}"/>
              </a:ext>
            </a:extLst>
          </p:cNvPr>
          <p:cNvSpPr txBox="1">
            <a:spLocks/>
          </p:cNvSpPr>
          <p:nvPr/>
        </p:nvSpPr>
        <p:spPr>
          <a:xfrm>
            <a:off x="4238374" y="3102355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39990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Amélioration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" name="Image 1" descr="Une image contenant texte, habits, graphisme, Graphique&#10;&#10;Description générée automatiquement">
            <a:extLst>
              <a:ext uri="{FF2B5EF4-FFF2-40B4-BE49-F238E27FC236}">
                <a16:creationId xmlns:a16="http://schemas.microsoft.com/office/drawing/2014/main" id="{BA7FE72B-F5C2-46E3-1EE6-90802446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726303"/>
            <a:ext cx="4122420" cy="41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Amélioration</a:t>
            </a:r>
            <a:endParaRPr dirty="0"/>
          </a:p>
        </p:txBody>
      </p:sp>
      <p:sp>
        <p:nvSpPr>
          <p:cNvPr id="567" name="Google Shape;567;p45"/>
          <p:cNvSpPr txBox="1">
            <a:spLocks noGrp="1"/>
          </p:cNvSpPr>
          <p:nvPr>
            <p:ph type="subTitle" idx="1"/>
          </p:nvPr>
        </p:nvSpPr>
        <p:spPr>
          <a:xfrm>
            <a:off x="713542" y="18015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Mini jeux</a:t>
            </a:r>
            <a:endParaRPr dirty="0"/>
          </a:p>
        </p:txBody>
      </p:sp>
      <p:sp>
        <p:nvSpPr>
          <p:cNvPr id="568" name="Google Shape;568;p45"/>
          <p:cNvSpPr txBox="1">
            <a:spLocks noGrp="1"/>
          </p:cNvSpPr>
          <p:nvPr>
            <p:ph type="subTitle" idx="2"/>
          </p:nvPr>
        </p:nvSpPr>
        <p:spPr>
          <a:xfrm>
            <a:off x="575290" y="2210701"/>
            <a:ext cx="253367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 jeux permetant d’améliorer nos connaisances</a:t>
            </a:r>
            <a:endParaRPr dirty="0"/>
          </a:p>
        </p:txBody>
      </p:sp>
      <p:sp>
        <p:nvSpPr>
          <p:cNvPr id="569" name="Google Shape;569;p45"/>
          <p:cNvSpPr txBox="1">
            <a:spLocks noGrp="1"/>
          </p:cNvSpPr>
          <p:nvPr>
            <p:ph type="subTitle" idx="3"/>
          </p:nvPr>
        </p:nvSpPr>
        <p:spPr>
          <a:xfrm>
            <a:off x="3443255" y="18015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“How to play”</a:t>
            </a:r>
            <a:endParaRPr dirty="0"/>
          </a:p>
        </p:txBody>
      </p:sp>
      <p:sp>
        <p:nvSpPr>
          <p:cNvPr id="570" name="Google Shape;570;p45"/>
          <p:cNvSpPr txBox="1">
            <a:spLocks noGrp="1"/>
          </p:cNvSpPr>
          <p:nvPr>
            <p:ph type="subTitle" idx="4"/>
          </p:nvPr>
        </p:nvSpPr>
        <p:spPr>
          <a:xfrm>
            <a:off x="3442938" y="221070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Indiquer à l’utilisateur comment jouer</a:t>
            </a:r>
            <a:endParaRPr dirty="0"/>
          </a:p>
        </p:txBody>
      </p:sp>
      <p:sp>
        <p:nvSpPr>
          <p:cNvPr id="571" name="Google Shape;571;p45"/>
          <p:cNvSpPr txBox="1">
            <a:spLocks noGrp="1"/>
          </p:cNvSpPr>
          <p:nvPr>
            <p:ph type="subTitle" idx="5"/>
          </p:nvPr>
        </p:nvSpPr>
        <p:spPr>
          <a:xfrm>
            <a:off x="6172955" y="18015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Animation</a:t>
            </a:r>
            <a:endParaRPr dirty="0"/>
          </a:p>
        </p:txBody>
      </p:sp>
      <p:sp>
        <p:nvSpPr>
          <p:cNvPr id="572" name="Google Shape;572;p45"/>
          <p:cNvSpPr txBox="1">
            <a:spLocks noGrp="1"/>
          </p:cNvSpPr>
          <p:nvPr>
            <p:ph type="subTitle" idx="6"/>
          </p:nvPr>
        </p:nvSpPr>
        <p:spPr>
          <a:xfrm>
            <a:off x="6172638" y="221070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de belles animations</a:t>
            </a:r>
            <a:endParaRPr dirty="0"/>
          </a:p>
        </p:txBody>
      </p:sp>
      <p:sp>
        <p:nvSpPr>
          <p:cNvPr id="573" name="Google Shape;573;p45"/>
          <p:cNvSpPr txBox="1">
            <a:spLocks noGrp="1"/>
          </p:cNvSpPr>
          <p:nvPr>
            <p:ph type="subTitle" idx="7"/>
          </p:nvPr>
        </p:nvSpPr>
        <p:spPr>
          <a:xfrm>
            <a:off x="575900" y="3403950"/>
            <a:ext cx="253306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Empêcher la triche</a:t>
            </a:r>
            <a:endParaRPr dirty="0"/>
          </a:p>
        </p:txBody>
      </p:sp>
      <p:sp>
        <p:nvSpPr>
          <p:cNvPr id="574" name="Google Shape;574;p45"/>
          <p:cNvSpPr txBox="1">
            <a:spLocks noGrp="1"/>
          </p:cNvSpPr>
          <p:nvPr>
            <p:ph type="subTitle" idx="8"/>
          </p:nvPr>
        </p:nvSpPr>
        <p:spPr>
          <a:xfrm>
            <a:off x="575266" y="3813126"/>
            <a:ext cx="2533694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Faire en sorte qu’on n'arrive pas à voir le nom de l’image</a:t>
            </a:r>
            <a:endParaRPr dirty="0"/>
          </a:p>
        </p:txBody>
      </p:sp>
      <p:sp>
        <p:nvSpPr>
          <p:cNvPr id="575" name="Google Shape;575;p45"/>
          <p:cNvSpPr txBox="1">
            <a:spLocks noGrp="1"/>
          </p:cNvSpPr>
          <p:nvPr>
            <p:ph type="subTitle" idx="9"/>
          </p:nvPr>
        </p:nvSpPr>
        <p:spPr>
          <a:xfrm>
            <a:off x="3443242" y="3403950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Traduction</a:t>
            </a:r>
            <a:endParaRPr dirty="0"/>
          </a:p>
        </p:txBody>
      </p:sp>
      <p:sp>
        <p:nvSpPr>
          <p:cNvPr id="576" name="Google Shape;576;p45"/>
          <p:cNvSpPr txBox="1">
            <a:spLocks noGrp="1"/>
          </p:cNvSpPr>
          <p:nvPr>
            <p:ph type="subTitle" idx="13"/>
          </p:nvPr>
        </p:nvSpPr>
        <p:spPr>
          <a:xfrm>
            <a:off x="3442925" y="3813126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Ajouter des traductions</a:t>
            </a:r>
            <a:endParaRPr dirty="0"/>
          </a:p>
        </p:txBody>
      </p:sp>
      <p:sp>
        <p:nvSpPr>
          <p:cNvPr id="577" name="Google Shape;577;p45"/>
          <p:cNvSpPr txBox="1">
            <a:spLocks noGrp="1"/>
          </p:cNvSpPr>
          <p:nvPr>
            <p:ph type="subTitle" idx="14"/>
          </p:nvPr>
        </p:nvSpPr>
        <p:spPr>
          <a:xfrm>
            <a:off x="5947364" y="3403950"/>
            <a:ext cx="2708956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Améliorer le parsing</a:t>
            </a:r>
            <a:endParaRPr dirty="0"/>
          </a:p>
        </p:txBody>
      </p:sp>
      <p:sp>
        <p:nvSpPr>
          <p:cNvPr id="578" name="Google Shape;578;p45"/>
          <p:cNvSpPr txBox="1">
            <a:spLocks noGrp="1"/>
          </p:cNvSpPr>
          <p:nvPr>
            <p:ph type="subTitle" idx="15"/>
          </p:nvPr>
        </p:nvSpPr>
        <p:spPr>
          <a:xfrm>
            <a:off x="6172625" y="3813126"/>
            <a:ext cx="2257800" cy="79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Tout faire avec un seul script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01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10301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dirty="0"/>
              <a:t>Conclusion</a:t>
            </a:r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6" name="Image 5" descr="Une image contenant texte, personne, habits, dessin humoristique&#10;&#10;Description générée automatiquement">
            <a:extLst>
              <a:ext uri="{FF2B5EF4-FFF2-40B4-BE49-F238E27FC236}">
                <a16:creationId xmlns:a16="http://schemas.microsoft.com/office/drawing/2014/main" id="{B0AE517A-52A4-1BB4-E703-477A0CC5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982750" y="731520"/>
            <a:ext cx="3680410" cy="36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4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6009862" y="3371768"/>
            <a:ext cx="2593546" cy="1407660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8230489" y="3092978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6009862" y="1488268"/>
            <a:ext cx="2593546" cy="1407660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8230489" y="1209478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5"/>
          <p:cNvGrpSpPr/>
          <p:nvPr/>
        </p:nvGrpSpPr>
        <p:grpSpPr>
          <a:xfrm>
            <a:off x="536822" y="3376450"/>
            <a:ext cx="2593546" cy="1407660"/>
            <a:chOff x="1036250" y="238125"/>
            <a:chExt cx="3015050" cy="1591475"/>
          </a:xfrm>
        </p:grpSpPr>
        <p:sp>
          <p:nvSpPr>
            <p:cNvPr id="308" name="Google Shape;308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5"/>
          <p:cNvSpPr/>
          <p:nvPr/>
        </p:nvSpPr>
        <p:spPr>
          <a:xfrm>
            <a:off x="264398" y="3097660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536822" y="1504100"/>
            <a:ext cx="2593546" cy="1407660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264398" y="1225310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704690" y="180558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Démo</a:t>
            </a:r>
            <a:endParaRPr dirty="0"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704373" y="221476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Qu’est-ce que Swissdle ?</a:t>
            </a:r>
            <a:br>
              <a:rPr lang="en" dirty="0"/>
            </a:br>
            <a:r>
              <a:rPr lang="en" dirty="0"/>
              <a:t>Comment ça fonctionne ?</a:t>
            </a:r>
            <a:endParaRPr dirty="0"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306548" y="127301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4"/>
          </p:nvPr>
        </p:nvSpPr>
        <p:spPr>
          <a:xfrm>
            <a:off x="704690" y="367653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CI-CD</a:t>
            </a: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5"/>
          </p:nvPr>
        </p:nvSpPr>
        <p:spPr>
          <a:xfrm>
            <a:off x="999546" y="4085712"/>
            <a:ext cx="1667454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Spécificités de notre CI-CD</a:t>
            </a:r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 idx="6"/>
          </p:nvPr>
        </p:nvSpPr>
        <p:spPr>
          <a:xfrm>
            <a:off x="306548" y="315651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6185793" y="1789753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CH" dirty="0"/>
              <a:t>Frontend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6510876" y="2198929"/>
            <a:ext cx="1607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VueJS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8280701" y="1257182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13"/>
          </p:nvPr>
        </p:nvSpPr>
        <p:spPr>
          <a:xfrm>
            <a:off x="6185793" y="3660703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6510876" y="4069880"/>
            <a:ext cx="1607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Conclusion et questions</a:t>
            </a:r>
            <a:endParaRPr dirty="0"/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8280701" y="3140682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6" name="Google Shape;307;p35">
            <a:extLst>
              <a:ext uri="{FF2B5EF4-FFF2-40B4-BE49-F238E27FC236}">
                <a16:creationId xmlns:a16="http://schemas.microsoft.com/office/drawing/2014/main" id="{1F4B0BFF-3D2F-08B8-6357-36F31DA15DCE}"/>
              </a:ext>
            </a:extLst>
          </p:cNvPr>
          <p:cNvGrpSpPr/>
          <p:nvPr/>
        </p:nvGrpSpPr>
        <p:grpSpPr>
          <a:xfrm>
            <a:off x="3273342" y="3371018"/>
            <a:ext cx="2593546" cy="1407660"/>
            <a:chOff x="1036250" y="238125"/>
            <a:chExt cx="3015050" cy="1591475"/>
          </a:xfrm>
        </p:grpSpPr>
        <p:sp>
          <p:nvSpPr>
            <p:cNvPr id="7" name="Google Shape;308;p35">
              <a:extLst>
                <a:ext uri="{FF2B5EF4-FFF2-40B4-BE49-F238E27FC236}">
                  <a16:creationId xmlns:a16="http://schemas.microsoft.com/office/drawing/2014/main" id="{D9BD5FF7-11FD-4966-EEB7-5C968468F5B5}"/>
                </a:ext>
              </a:extLst>
            </p:cNvPr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9;p35">
              <a:extLst>
                <a:ext uri="{FF2B5EF4-FFF2-40B4-BE49-F238E27FC236}">
                  <a16:creationId xmlns:a16="http://schemas.microsoft.com/office/drawing/2014/main" id="{B5F051E7-DCEA-8F02-5EB3-55EC977CB99E}"/>
                </a:ext>
              </a:extLst>
            </p:cNvPr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10;p35">
            <a:extLst>
              <a:ext uri="{FF2B5EF4-FFF2-40B4-BE49-F238E27FC236}">
                <a16:creationId xmlns:a16="http://schemas.microsoft.com/office/drawing/2014/main" id="{CD035746-8BCF-8205-79C7-D00BFF34B0AE}"/>
              </a:ext>
            </a:extLst>
          </p:cNvPr>
          <p:cNvSpPr/>
          <p:nvPr/>
        </p:nvSpPr>
        <p:spPr>
          <a:xfrm>
            <a:off x="4196224" y="3043501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311;p35">
            <a:extLst>
              <a:ext uri="{FF2B5EF4-FFF2-40B4-BE49-F238E27FC236}">
                <a16:creationId xmlns:a16="http://schemas.microsoft.com/office/drawing/2014/main" id="{A3709521-D58B-4141-3D7A-F1E89D1410CC}"/>
              </a:ext>
            </a:extLst>
          </p:cNvPr>
          <p:cNvGrpSpPr/>
          <p:nvPr/>
        </p:nvGrpSpPr>
        <p:grpSpPr>
          <a:xfrm>
            <a:off x="3273342" y="1498668"/>
            <a:ext cx="2593546" cy="1407660"/>
            <a:chOff x="1036250" y="238125"/>
            <a:chExt cx="3015050" cy="1591475"/>
          </a:xfrm>
        </p:grpSpPr>
        <p:sp>
          <p:nvSpPr>
            <p:cNvPr id="11" name="Google Shape;312;p35">
              <a:extLst>
                <a:ext uri="{FF2B5EF4-FFF2-40B4-BE49-F238E27FC236}">
                  <a16:creationId xmlns:a16="http://schemas.microsoft.com/office/drawing/2014/main" id="{3101D661-2B58-56DF-ECC9-2F38EF4DD752}"/>
                </a:ext>
              </a:extLst>
            </p:cNvPr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3;p35">
              <a:extLst>
                <a:ext uri="{FF2B5EF4-FFF2-40B4-BE49-F238E27FC236}">
                  <a16:creationId xmlns:a16="http://schemas.microsoft.com/office/drawing/2014/main" id="{03DB8286-15DF-29E3-135A-2E3811D49987}"/>
                </a:ext>
              </a:extLst>
            </p:cNvPr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14;p35">
            <a:extLst>
              <a:ext uri="{FF2B5EF4-FFF2-40B4-BE49-F238E27FC236}">
                <a16:creationId xmlns:a16="http://schemas.microsoft.com/office/drawing/2014/main" id="{25886EA5-2DE0-9C16-20FB-F84C2DAC31E6}"/>
              </a:ext>
            </a:extLst>
          </p:cNvPr>
          <p:cNvSpPr/>
          <p:nvPr/>
        </p:nvSpPr>
        <p:spPr>
          <a:xfrm>
            <a:off x="4199049" y="1183000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16;p35">
            <a:extLst>
              <a:ext uri="{FF2B5EF4-FFF2-40B4-BE49-F238E27FC236}">
                <a16:creationId xmlns:a16="http://schemas.microsoft.com/office/drawing/2014/main" id="{339C50FA-B7CF-1D52-94AC-223B14C30A2F}"/>
              </a:ext>
            </a:extLst>
          </p:cNvPr>
          <p:cNvSpPr txBox="1">
            <a:spLocks/>
          </p:cNvSpPr>
          <p:nvPr/>
        </p:nvSpPr>
        <p:spPr>
          <a:xfrm>
            <a:off x="3441210" y="1800153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fr-CH" dirty="0"/>
              <a:t>Backend et data</a:t>
            </a:r>
          </a:p>
        </p:txBody>
      </p:sp>
      <p:sp>
        <p:nvSpPr>
          <p:cNvPr id="15" name="Google Shape;317;p35">
            <a:extLst>
              <a:ext uri="{FF2B5EF4-FFF2-40B4-BE49-F238E27FC236}">
                <a16:creationId xmlns:a16="http://schemas.microsoft.com/office/drawing/2014/main" id="{D16D91C1-D82F-5C99-AFD6-98FC2C07C46D}"/>
              </a:ext>
            </a:extLst>
          </p:cNvPr>
          <p:cNvSpPr txBox="1">
            <a:spLocks/>
          </p:cNvSpPr>
          <p:nvPr/>
        </p:nvSpPr>
        <p:spPr>
          <a:xfrm>
            <a:off x="3440893" y="2209329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Laravel</a:t>
            </a:r>
            <a:r>
              <a:rPr lang="fr-FR" dirty="0"/>
              <a:t> et source des données</a:t>
            </a:r>
          </a:p>
        </p:txBody>
      </p:sp>
      <p:sp>
        <p:nvSpPr>
          <p:cNvPr id="16" name="Google Shape;318;p35">
            <a:extLst>
              <a:ext uri="{FF2B5EF4-FFF2-40B4-BE49-F238E27FC236}">
                <a16:creationId xmlns:a16="http://schemas.microsoft.com/office/drawing/2014/main" id="{8C762DA2-6161-B6B0-746C-9F6171B194A5}"/>
              </a:ext>
            </a:extLst>
          </p:cNvPr>
          <p:cNvSpPr txBox="1">
            <a:spLocks/>
          </p:cNvSpPr>
          <p:nvPr/>
        </p:nvSpPr>
        <p:spPr>
          <a:xfrm>
            <a:off x="4241199" y="1230704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7" name="Google Shape;319;p35">
            <a:extLst>
              <a:ext uri="{FF2B5EF4-FFF2-40B4-BE49-F238E27FC236}">
                <a16:creationId xmlns:a16="http://schemas.microsoft.com/office/drawing/2014/main" id="{706A8BBC-A74D-38BA-B6C8-7245FCEF8CFF}"/>
              </a:ext>
            </a:extLst>
          </p:cNvPr>
          <p:cNvSpPr txBox="1">
            <a:spLocks/>
          </p:cNvSpPr>
          <p:nvPr/>
        </p:nvSpPr>
        <p:spPr>
          <a:xfrm>
            <a:off x="3441210" y="3671103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fr-CH" dirty="0"/>
              <a:t>Amélioration</a:t>
            </a:r>
          </a:p>
        </p:txBody>
      </p:sp>
      <p:sp>
        <p:nvSpPr>
          <p:cNvPr id="18" name="Google Shape;320;p35">
            <a:extLst>
              <a:ext uri="{FF2B5EF4-FFF2-40B4-BE49-F238E27FC236}">
                <a16:creationId xmlns:a16="http://schemas.microsoft.com/office/drawing/2014/main" id="{69D75ED3-2D2C-2078-9641-A6DAC9B2ACCD}"/>
              </a:ext>
            </a:extLst>
          </p:cNvPr>
          <p:cNvSpPr txBox="1">
            <a:spLocks/>
          </p:cNvSpPr>
          <p:nvPr/>
        </p:nvSpPr>
        <p:spPr>
          <a:xfrm>
            <a:off x="3440893" y="4080280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fr-CH" dirty="0"/>
              <a:t>Qu’est-ce qu’on peut faire de mieux </a:t>
            </a:r>
          </a:p>
        </p:txBody>
      </p:sp>
      <p:sp>
        <p:nvSpPr>
          <p:cNvPr id="19" name="Google Shape;321;p35">
            <a:extLst>
              <a:ext uri="{FF2B5EF4-FFF2-40B4-BE49-F238E27FC236}">
                <a16:creationId xmlns:a16="http://schemas.microsoft.com/office/drawing/2014/main" id="{2947AF2E-2718-BD52-BE86-8CF38FB441DE}"/>
              </a:ext>
            </a:extLst>
          </p:cNvPr>
          <p:cNvSpPr txBox="1">
            <a:spLocks/>
          </p:cNvSpPr>
          <p:nvPr/>
        </p:nvSpPr>
        <p:spPr>
          <a:xfrm>
            <a:off x="4238374" y="3102355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62"/>
          <p:cNvSpPr txBox="1">
            <a:spLocks noGrp="1"/>
          </p:cNvSpPr>
          <p:nvPr>
            <p:ph type="title"/>
          </p:nvPr>
        </p:nvSpPr>
        <p:spPr>
          <a:xfrm>
            <a:off x="713225" y="920500"/>
            <a:ext cx="7717500" cy="13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666" name="Google Shape;2666;p62"/>
          <p:cNvSpPr txBox="1">
            <a:spLocks noGrp="1"/>
          </p:cNvSpPr>
          <p:nvPr>
            <p:ph type="subTitle" idx="1"/>
          </p:nvPr>
        </p:nvSpPr>
        <p:spPr>
          <a:xfrm>
            <a:off x="1631975" y="2696737"/>
            <a:ext cx="5880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80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34" name="Google Shape;334;p36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335" name="Google Shape;335;p36"/>
            <p:cNvGrpSpPr/>
            <p:nvPr/>
          </p:nvGrpSpPr>
          <p:grpSpPr>
            <a:xfrm>
              <a:off x="865633" y="768032"/>
              <a:ext cx="3201975" cy="3309119"/>
              <a:chOff x="865633" y="768032"/>
              <a:chExt cx="3201975" cy="3309119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36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53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"/>
          <p:cNvSpPr txBox="1">
            <a:spLocks noGrp="1"/>
          </p:cNvSpPr>
          <p:nvPr>
            <p:ph type="title"/>
          </p:nvPr>
        </p:nvSpPr>
        <p:spPr>
          <a:xfrm>
            <a:off x="713225" y="2787512"/>
            <a:ext cx="4222500" cy="2884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CH" dirty="0"/>
              <a:t>Backend et data</a:t>
            </a:r>
            <a:br>
              <a:rPr lang="fr-CH" dirty="0"/>
            </a:br>
            <a:endParaRPr lang="fr-CH" dirty="0"/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6" name="Google Shape;686;p50"/>
          <p:cNvSpPr/>
          <p:nvPr/>
        </p:nvSpPr>
        <p:spPr>
          <a:xfrm>
            <a:off x="4955219" y="4104824"/>
            <a:ext cx="154322" cy="84097"/>
          </a:xfrm>
          <a:custGeom>
            <a:avLst/>
            <a:gdLst/>
            <a:ahLst/>
            <a:cxnLst/>
            <a:rect l="l" t="t" r="r" b="b"/>
            <a:pathLst>
              <a:path w="4439" h="2419" extrusionOk="0">
                <a:moveTo>
                  <a:pt x="1164" y="1"/>
                </a:moveTo>
                <a:cubicBezTo>
                  <a:pt x="648" y="1"/>
                  <a:pt x="0" y="581"/>
                  <a:pt x="0" y="581"/>
                </a:cubicBezTo>
                <a:cubicBezTo>
                  <a:pt x="0" y="581"/>
                  <a:pt x="118" y="2380"/>
                  <a:pt x="459" y="2406"/>
                </a:cubicBezTo>
                <a:cubicBezTo>
                  <a:pt x="512" y="2419"/>
                  <a:pt x="2232" y="2419"/>
                  <a:pt x="2232" y="2419"/>
                </a:cubicBezTo>
                <a:lnTo>
                  <a:pt x="4438" y="2406"/>
                </a:lnTo>
                <a:cubicBezTo>
                  <a:pt x="4438" y="2406"/>
                  <a:pt x="4424" y="1868"/>
                  <a:pt x="3782" y="1763"/>
                </a:cubicBezTo>
                <a:cubicBezTo>
                  <a:pt x="3138" y="1645"/>
                  <a:pt x="2061" y="1198"/>
                  <a:pt x="1667" y="345"/>
                </a:cubicBezTo>
                <a:cubicBezTo>
                  <a:pt x="1552" y="92"/>
                  <a:pt x="1368" y="1"/>
                  <a:pt x="11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50"/>
          <p:cNvGrpSpPr/>
          <p:nvPr/>
        </p:nvGrpSpPr>
        <p:grpSpPr>
          <a:xfrm>
            <a:off x="4622365" y="831560"/>
            <a:ext cx="4264559" cy="3416044"/>
            <a:chOff x="4622365" y="831560"/>
            <a:chExt cx="4264559" cy="3416044"/>
          </a:xfrm>
        </p:grpSpPr>
        <p:sp>
          <p:nvSpPr>
            <p:cNvPr id="738" name="Google Shape;738;p50"/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4622365" y="4153404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904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48AE85-C862-9C66-F4C0-9449B2B8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Backend </a:t>
            </a:r>
            <a:r>
              <a:rPr lang="fr-FR" dirty="0" err="1"/>
              <a:t>Laravel</a:t>
            </a:r>
            <a:endParaRPr lang="fr-CH" dirty="0"/>
          </a:p>
        </p:txBody>
      </p:sp>
      <p:pic>
        <p:nvPicPr>
          <p:cNvPr id="5" name="Image 4" descr="Une image contenant texte, Police, logo, symbole&#10;&#10;Description générée automatiquement">
            <a:extLst>
              <a:ext uri="{FF2B5EF4-FFF2-40B4-BE49-F238E27FC236}">
                <a16:creationId xmlns:a16="http://schemas.microsoft.com/office/drawing/2014/main" id="{E3A88BAB-BBB6-F097-8F84-F22DDBE7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53247">
            <a:off x="289904" y="2086256"/>
            <a:ext cx="4784840" cy="1614163"/>
          </a:xfrm>
          <a:prstGeom prst="rect">
            <a:avLst/>
          </a:prstGeom>
        </p:spPr>
      </p:pic>
      <p:pic>
        <p:nvPicPr>
          <p:cNvPr id="7" name="Image 6" descr="Une image contenant Graphique, graphisme, clipart, poisson&#10;&#10;Description générée automatiquement">
            <a:extLst>
              <a:ext uri="{FF2B5EF4-FFF2-40B4-BE49-F238E27FC236}">
                <a16:creationId xmlns:a16="http://schemas.microsoft.com/office/drawing/2014/main" id="{13464356-28A3-5DAC-B67C-0F1B8806A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08572">
            <a:off x="6080653" y="399576"/>
            <a:ext cx="2003344" cy="16824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C6B14F-FBDC-24CB-84F0-DFEBE090D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12"/>
          <a:stretch/>
        </p:blipFill>
        <p:spPr>
          <a:xfrm rot="1041467">
            <a:off x="5289707" y="2844568"/>
            <a:ext cx="1795463" cy="17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7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48AE85-C862-9C66-F4C0-9449B2B8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Routes</a:t>
            </a:r>
            <a:endParaRPr lang="fr-CH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96B7B9-3211-7754-3BBB-F0C5A0B91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2306600"/>
            <a:ext cx="7717500" cy="698817"/>
          </a:xfrm>
        </p:spPr>
        <p:txBody>
          <a:bodyPr/>
          <a:lstStyle/>
          <a:p>
            <a:pPr marL="114300" indent="0">
              <a:buNone/>
            </a:pPr>
            <a:r>
              <a:rPr lang="fr-CH" sz="3600" dirty="0"/>
              <a:t>Démo live sur </a:t>
            </a:r>
            <a:r>
              <a:rPr lang="fr-CH" sz="3600" dirty="0" err="1"/>
              <a:t>Swagger</a:t>
            </a:r>
            <a:r>
              <a:rPr lang="fr-CH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9617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E9DB78-F60A-6EEF-F5D6-D266C312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Cycle des </a:t>
            </a:r>
            <a:r>
              <a:rPr lang="en-GB" dirty="0" err="1"/>
              <a:t>villes</a:t>
            </a:r>
            <a:endParaRPr lang="en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B7F3C6-9158-5E13-C24D-B2871FEFC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73"/>
          <a:stretch/>
        </p:blipFill>
        <p:spPr>
          <a:xfrm>
            <a:off x="2914946" y="2275499"/>
            <a:ext cx="5593075" cy="710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537F7B3-F683-16D9-69D2-C9E2C2645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311088"/>
            <a:ext cx="1728233" cy="3599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86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1E65F-64D3-13AF-8F0A-164CBB13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Data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116BF9-9EBE-CEC8-B6A0-0327A4C32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620" y="1475540"/>
            <a:ext cx="2838160" cy="505200"/>
          </a:xfrm>
        </p:spPr>
        <p:txBody>
          <a:bodyPr/>
          <a:lstStyle/>
          <a:p>
            <a:r>
              <a:rPr lang="fr-CH" dirty="0"/>
              <a:t>Source des données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DE846F6E-03BD-63BC-47FA-629851B2C76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969746" y="1475540"/>
            <a:ext cx="2430900" cy="505200"/>
          </a:xfrm>
        </p:spPr>
        <p:txBody>
          <a:bodyPr/>
          <a:lstStyle/>
          <a:p>
            <a:r>
              <a:rPr lang="fr-CH" dirty="0" err="1"/>
              <a:t>Parsing</a:t>
            </a:r>
            <a:endParaRPr lang="fr-CH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C3BF01E-924B-3E8F-2712-6C6DFAE2E0E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35250" y="1946190"/>
            <a:ext cx="2430900" cy="678900"/>
          </a:xfrm>
        </p:spPr>
        <p:txBody>
          <a:bodyPr/>
          <a:lstStyle/>
          <a:p>
            <a:pPr marL="114300" indent="0"/>
            <a:r>
              <a:rPr lang="fr-CH" dirty="0"/>
              <a:t>3 fichiers différents de la confédération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0AE9D693-58AC-AC52-DC6C-C1B3CDE2693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69746" y="1946190"/>
            <a:ext cx="2430900" cy="678900"/>
          </a:xfrm>
        </p:spPr>
        <p:txBody>
          <a:bodyPr/>
          <a:lstStyle/>
          <a:p>
            <a:r>
              <a:rPr lang="fr-CH" dirty="0"/>
              <a:t>Modification à la main</a:t>
            </a:r>
          </a:p>
          <a:p>
            <a:r>
              <a:rPr lang="fr-CH" dirty="0"/>
              <a:t>Utilisation de 2 scripts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01A969FB-A0A6-18F5-E99C-DBE9C9721D28}"/>
              </a:ext>
            </a:extLst>
          </p:cNvPr>
          <p:cNvSpPr txBox="1">
            <a:spLocks/>
          </p:cNvSpPr>
          <p:nvPr/>
        </p:nvSpPr>
        <p:spPr>
          <a:xfrm>
            <a:off x="3152920" y="2910161"/>
            <a:ext cx="283816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24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None/>
              <a:defRPr sz="1800" b="1" i="0" u="none" strike="noStrike" cap="non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fr-CH" dirty="0"/>
              <a:t>Persistance</a:t>
            </a:r>
          </a:p>
        </p:txBody>
      </p:sp>
      <p:sp>
        <p:nvSpPr>
          <p:cNvPr id="10" name="Sous-titre 4">
            <a:extLst>
              <a:ext uri="{FF2B5EF4-FFF2-40B4-BE49-F238E27FC236}">
                <a16:creationId xmlns:a16="http://schemas.microsoft.com/office/drawing/2014/main" id="{1BA31ADF-179E-96DF-3EA6-47D75E573EC9}"/>
              </a:ext>
            </a:extLst>
          </p:cNvPr>
          <p:cNvSpPr txBox="1">
            <a:spLocks/>
          </p:cNvSpPr>
          <p:nvPr/>
        </p:nvSpPr>
        <p:spPr>
          <a:xfrm>
            <a:off x="3356550" y="3380811"/>
            <a:ext cx="243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4300" indent="0"/>
            <a:r>
              <a:rPr lang="fr-CH" dirty="0"/>
              <a:t>Les données sont chargées qu’une fois</a:t>
            </a:r>
          </a:p>
        </p:txBody>
      </p:sp>
    </p:spTree>
    <p:extLst>
      <p:ext uri="{BB962C8B-B14F-4D97-AF65-F5344CB8AC3E}">
        <p14:creationId xmlns:p14="http://schemas.microsoft.com/office/powerpoint/2010/main" val="336474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0" name="Google Shape;249;p33">
            <a:extLst>
              <a:ext uri="{FF2B5EF4-FFF2-40B4-BE49-F238E27FC236}">
                <a16:creationId xmlns:a16="http://schemas.microsoft.com/office/drawing/2014/main" id="{A274DA4C-3DE1-C23D-40F8-0BF1CF76D0FE}"/>
              </a:ext>
            </a:extLst>
          </p:cNvPr>
          <p:cNvGrpSpPr/>
          <p:nvPr/>
        </p:nvGrpSpPr>
        <p:grpSpPr>
          <a:xfrm>
            <a:off x="442702" y="572019"/>
            <a:ext cx="3765373" cy="3999411"/>
            <a:chOff x="4817522" y="429783"/>
            <a:chExt cx="3765373" cy="3999411"/>
          </a:xfrm>
        </p:grpSpPr>
        <p:sp>
          <p:nvSpPr>
            <p:cNvPr id="21" name="Google Shape;250;p33">
              <a:extLst>
                <a:ext uri="{FF2B5EF4-FFF2-40B4-BE49-F238E27FC236}">
                  <a16:creationId xmlns:a16="http://schemas.microsoft.com/office/drawing/2014/main" id="{E7E3B8FD-1DB6-D7A4-A6EF-E3FC3393EC4B}"/>
                </a:ext>
              </a:extLst>
            </p:cNvPr>
            <p:cNvSpPr/>
            <p:nvPr/>
          </p:nvSpPr>
          <p:spPr>
            <a:xfrm>
              <a:off x="4918887" y="4189194"/>
              <a:ext cx="3563100" cy="24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2" name="Google Shape;251;p33">
              <a:extLst>
                <a:ext uri="{FF2B5EF4-FFF2-40B4-BE49-F238E27FC236}">
                  <a16:creationId xmlns:a16="http://schemas.microsoft.com/office/drawing/2014/main" id="{1987DAF3-DE72-814F-268C-EB418C8CE64E}"/>
                </a:ext>
              </a:extLst>
            </p:cNvPr>
            <p:cNvSpPr/>
            <p:nvPr/>
          </p:nvSpPr>
          <p:spPr>
            <a:xfrm>
              <a:off x="4817522" y="1736282"/>
              <a:ext cx="3714758" cy="2590496"/>
            </a:xfrm>
            <a:custGeom>
              <a:avLst/>
              <a:gdLst/>
              <a:ahLst/>
              <a:cxnLst/>
              <a:rect l="l" t="t" r="r" b="b"/>
              <a:pathLst>
                <a:path w="73465" h="51231" extrusionOk="0">
                  <a:moveTo>
                    <a:pt x="1113" y="0"/>
                  </a:moveTo>
                  <a:cubicBezTo>
                    <a:pt x="494" y="0"/>
                    <a:pt x="0" y="494"/>
                    <a:pt x="0" y="1098"/>
                  </a:cubicBezTo>
                  <a:lnTo>
                    <a:pt x="0" y="40032"/>
                  </a:lnTo>
                  <a:cubicBezTo>
                    <a:pt x="0" y="40650"/>
                    <a:pt x="494" y="41144"/>
                    <a:pt x="1113" y="41144"/>
                  </a:cubicBezTo>
                  <a:lnTo>
                    <a:pt x="29082" y="41144"/>
                  </a:lnTo>
                  <a:lnTo>
                    <a:pt x="29082" y="47882"/>
                  </a:lnTo>
                  <a:lnTo>
                    <a:pt x="24745" y="47882"/>
                  </a:lnTo>
                  <a:cubicBezTo>
                    <a:pt x="22906" y="47882"/>
                    <a:pt x="21409" y="49378"/>
                    <a:pt x="21409" y="51231"/>
                  </a:cubicBezTo>
                  <a:lnTo>
                    <a:pt x="53675" y="51231"/>
                  </a:lnTo>
                  <a:cubicBezTo>
                    <a:pt x="53675" y="49378"/>
                    <a:pt x="52178" y="47882"/>
                    <a:pt x="50339" y="47882"/>
                  </a:cubicBezTo>
                  <a:lnTo>
                    <a:pt x="44754" y="47882"/>
                  </a:lnTo>
                  <a:lnTo>
                    <a:pt x="44754" y="41144"/>
                  </a:lnTo>
                  <a:lnTo>
                    <a:pt x="72366" y="41144"/>
                  </a:lnTo>
                  <a:cubicBezTo>
                    <a:pt x="72970" y="41144"/>
                    <a:pt x="73464" y="40650"/>
                    <a:pt x="73464" y="40032"/>
                  </a:cubicBezTo>
                  <a:lnTo>
                    <a:pt x="73464" y="1098"/>
                  </a:lnTo>
                  <a:cubicBezTo>
                    <a:pt x="73464" y="494"/>
                    <a:pt x="72970" y="0"/>
                    <a:pt x="7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3" name="Google Shape;252;p33">
              <a:extLst>
                <a:ext uri="{FF2B5EF4-FFF2-40B4-BE49-F238E27FC236}">
                  <a16:creationId xmlns:a16="http://schemas.microsoft.com/office/drawing/2014/main" id="{D86404BF-D84D-7659-556C-82B3763E925F}"/>
                </a:ext>
              </a:extLst>
            </p:cNvPr>
            <p:cNvSpPr/>
            <p:nvPr/>
          </p:nvSpPr>
          <p:spPr>
            <a:xfrm>
              <a:off x="4981302" y="1868105"/>
              <a:ext cx="3415615" cy="1795968"/>
            </a:xfrm>
            <a:custGeom>
              <a:avLst/>
              <a:gdLst/>
              <a:ahLst/>
              <a:cxnLst/>
              <a:rect l="l" t="t" r="r" b="b"/>
              <a:pathLst>
                <a:path w="67549" h="35518" extrusionOk="0">
                  <a:moveTo>
                    <a:pt x="5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35463"/>
                  </a:lnTo>
                  <a:cubicBezTo>
                    <a:pt x="0" y="35490"/>
                    <a:pt x="28" y="35518"/>
                    <a:pt x="55" y="35518"/>
                  </a:cubicBezTo>
                  <a:lnTo>
                    <a:pt x="67508" y="35518"/>
                  </a:lnTo>
                  <a:cubicBezTo>
                    <a:pt x="67535" y="35518"/>
                    <a:pt x="67549" y="35490"/>
                    <a:pt x="67549" y="35463"/>
                  </a:cubicBezTo>
                  <a:lnTo>
                    <a:pt x="67549" y="56"/>
                  </a:lnTo>
                  <a:cubicBezTo>
                    <a:pt x="67549" y="28"/>
                    <a:pt x="67535" y="1"/>
                    <a:pt x="67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4" name="Google Shape;253;p33">
              <a:extLst>
                <a:ext uri="{FF2B5EF4-FFF2-40B4-BE49-F238E27FC236}">
                  <a16:creationId xmlns:a16="http://schemas.microsoft.com/office/drawing/2014/main" id="{BEE6CDC3-30F3-C960-3007-C4CAC8217D86}"/>
                </a:ext>
              </a:extLst>
            </p:cNvPr>
            <p:cNvSpPr/>
            <p:nvPr/>
          </p:nvSpPr>
          <p:spPr>
            <a:xfrm>
              <a:off x="656484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" name="Google Shape;254;p33">
              <a:extLst>
                <a:ext uri="{FF2B5EF4-FFF2-40B4-BE49-F238E27FC236}">
                  <a16:creationId xmlns:a16="http://schemas.microsoft.com/office/drawing/2014/main" id="{38E21D0A-A971-49C9-3473-DA8D83D6921C}"/>
                </a:ext>
              </a:extLst>
            </p:cNvPr>
            <p:cNvSpPr/>
            <p:nvPr/>
          </p:nvSpPr>
          <p:spPr>
            <a:xfrm>
              <a:off x="6414971" y="2264332"/>
              <a:ext cx="17445" cy="898034"/>
            </a:xfrm>
            <a:custGeom>
              <a:avLst/>
              <a:gdLst/>
              <a:ahLst/>
              <a:cxnLst/>
              <a:rect l="l" t="t" r="r" b="b"/>
              <a:pathLst>
                <a:path w="345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4" y="17759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" name="Google Shape;255;p33">
              <a:extLst>
                <a:ext uri="{FF2B5EF4-FFF2-40B4-BE49-F238E27FC236}">
                  <a16:creationId xmlns:a16="http://schemas.microsoft.com/office/drawing/2014/main" id="{D6C539E8-0FF7-5ECB-147E-30724AA6ADB1}"/>
                </a:ext>
              </a:extLst>
            </p:cNvPr>
            <p:cNvSpPr/>
            <p:nvPr/>
          </p:nvSpPr>
          <p:spPr>
            <a:xfrm>
              <a:off x="626438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" name="Google Shape;256;p33">
              <a:extLst>
                <a:ext uri="{FF2B5EF4-FFF2-40B4-BE49-F238E27FC236}">
                  <a16:creationId xmlns:a16="http://schemas.microsoft.com/office/drawing/2014/main" id="{7FFF1C7E-9BC0-8354-9938-1086B9DD5F8F}"/>
                </a:ext>
              </a:extLst>
            </p:cNvPr>
            <p:cNvSpPr/>
            <p:nvPr/>
          </p:nvSpPr>
          <p:spPr>
            <a:xfrm>
              <a:off x="673489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" name="Google Shape;257;p33">
              <a:extLst>
                <a:ext uri="{FF2B5EF4-FFF2-40B4-BE49-F238E27FC236}">
                  <a16:creationId xmlns:a16="http://schemas.microsoft.com/office/drawing/2014/main" id="{6B0011A3-5DE1-3121-F048-27EE3B1A5F37}"/>
                </a:ext>
              </a:extLst>
            </p:cNvPr>
            <p:cNvSpPr/>
            <p:nvPr/>
          </p:nvSpPr>
          <p:spPr>
            <a:xfrm>
              <a:off x="6904238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9" name="Google Shape;258;p33">
              <a:extLst>
                <a:ext uri="{FF2B5EF4-FFF2-40B4-BE49-F238E27FC236}">
                  <a16:creationId xmlns:a16="http://schemas.microsoft.com/office/drawing/2014/main" id="{981B7B43-FAB7-30A7-0030-47BC9654BBDF}"/>
                </a:ext>
              </a:extLst>
            </p:cNvPr>
            <p:cNvSpPr/>
            <p:nvPr/>
          </p:nvSpPr>
          <p:spPr>
            <a:xfrm>
              <a:off x="7074238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0" name="Google Shape;259;p33">
              <a:extLst>
                <a:ext uri="{FF2B5EF4-FFF2-40B4-BE49-F238E27FC236}">
                  <a16:creationId xmlns:a16="http://schemas.microsoft.com/office/drawing/2014/main" id="{08B634ED-49C9-5F67-C4EB-4D10198A2CAD}"/>
                </a:ext>
              </a:extLst>
            </p:cNvPr>
            <p:cNvSpPr/>
            <p:nvPr/>
          </p:nvSpPr>
          <p:spPr>
            <a:xfrm>
              <a:off x="724352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1" name="Google Shape;260;p33">
              <a:extLst>
                <a:ext uri="{FF2B5EF4-FFF2-40B4-BE49-F238E27FC236}">
                  <a16:creationId xmlns:a16="http://schemas.microsoft.com/office/drawing/2014/main" id="{7E1CC934-217F-41D2-F14F-C7AFCCFD139D}"/>
                </a:ext>
              </a:extLst>
            </p:cNvPr>
            <p:cNvSpPr/>
            <p:nvPr/>
          </p:nvSpPr>
          <p:spPr>
            <a:xfrm>
              <a:off x="741357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2" name="Google Shape;261;p33">
              <a:extLst>
                <a:ext uri="{FF2B5EF4-FFF2-40B4-BE49-F238E27FC236}">
                  <a16:creationId xmlns:a16="http://schemas.microsoft.com/office/drawing/2014/main" id="{3BE91B4F-18F8-D3BF-E2B8-6E0150069B40}"/>
                </a:ext>
              </a:extLst>
            </p:cNvPr>
            <p:cNvSpPr/>
            <p:nvPr/>
          </p:nvSpPr>
          <p:spPr>
            <a:xfrm>
              <a:off x="7582922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3" name="Google Shape;262;p33">
              <a:extLst>
                <a:ext uri="{FF2B5EF4-FFF2-40B4-BE49-F238E27FC236}">
                  <a16:creationId xmlns:a16="http://schemas.microsoft.com/office/drawing/2014/main" id="{9349011F-CF5B-3079-A0B1-DC8E2489C74F}"/>
                </a:ext>
              </a:extLst>
            </p:cNvPr>
            <p:cNvSpPr/>
            <p:nvPr/>
          </p:nvSpPr>
          <p:spPr>
            <a:xfrm>
              <a:off x="7752871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4" name="Google Shape;263;p33">
              <a:extLst>
                <a:ext uri="{FF2B5EF4-FFF2-40B4-BE49-F238E27FC236}">
                  <a16:creationId xmlns:a16="http://schemas.microsoft.com/office/drawing/2014/main" id="{23383FD0-61F0-8C3B-B38A-3677C1A815E6}"/>
                </a:ext>
              </a:extLst>
            </p:cNvPr>
            <p:cNvSpPr/>
            <p:nvPr/>
          </p:nvSpPr>
          <p:spPr>
            <a:xfrm>
              <a:off x="7922213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5" name="Google Shape;264;p33">
              <a:extLst>
                <a:ext uri="{FF2B5EF4-FFF2-40B4-BE49-F238E27FC236}">
                  <a16:creationId xmlns:a16="http://schemas.microsoft.com/office/drawing/2014/main" id="{8064DC81-7732-C10C-2121-A3B36948CF98}"/>
                </a:ext>
              </a:extLst>
            </p:cNvPr>
            <p:cNvSpPr/>
            <p:nvPr/>
          </p:nvSpPr>
          <p:spPr>
            <a:xfrm>
              <a:off x="8092263" y="2264332"/>
              <a:ext cx="17344" cy="898034"/>
            </a:xfrm>
            <a:custGeom>
              <a:avLst/>
              <a:gdLst/>
              <a:ahLst/>
              <a:cxnLst/>
              <a:rect l="l" t="t" r="r" b="b"/>
              <a:pathLst>
                <a:path w="343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3" y="17759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6" name="Google Shape;265;p33">
              <a:extLst>
                <a:ext uri="{FF2B5EF4-FFF2-40B4-BE49-F238E27FC236}">
                  <a16:creationId xmlns:a16="http://schemas.microsoft.com/office/drawing/2014/main" id="{26AA2BEB-0059-E114-42E4-841990359D06}"/>
                </a:ext>
              </a:extLst>
            </p:cNvPr>
            <p:cNvSpPr/>
            <p:nvPr/>
          </p:nvSpPr>
          <p:spPr>
            <a:xfrm>
              <a:off x="5178354" y="2596443"/>
              <a:ext cx="3092252" cy="749828"/>
            </a:xfrm>
            <a:custGeom>
              <a:avLst/>
              <a:gdLst/>
              <a:ahLst/>
              <a:cxnLst/>
              <a:rect l="l" t="t" r="r" b="b"/>
              <a:pathLst>
                <a:path w="61154" h="14829" extrusionOk="0">
                  <a:moveTo>
                    <a:pt x="50247" y="1"/>
                  </a:moveTo>
                  <a:cubicBezTo>
                    <a:pt x="43530" y="1"/>
                    <a:pt x="42483" y="8334"/>
                    <a:pt x="39113" y="9572"/>
                  </a:cubicBezTo>
                  <a:cubicBezTo>
                    <a:pt x="38677" y="9735"/>
                    <a:pt x="38279" y="9806"/>
                    <a:pt x="37906" y="9806"/>
                  </a:cubicBezTo>
                  <a:cubicBezTo>
                    <a:pt x="35293" y="9806"/>
                    <a:pt x="33918" y="6294"/>
                    <a:pt x="29054" y="6113"/>
                  </a:cubicBezTo>
                  <a:cubicBezTo>
                    <a:pt x="28953" y="6110"/>
                    <a:pt x="28854" y="6108"/>
                    <a:pt x="28757" y="6108"/>
                  </a:cubicBezTo>
                  <a:cubicBezTo>
                    <a:pt x="23481" y="6108"/>
                    <a:pt x="23390" y="11124"/>
                    <a:pt x="18377" y="11191"/>
                  </a:cubicBezTo>
                  <a:cubicBezTo>
                    <a:pt x="18327" y="11192"/>
                    <a:pt x="18277" y="11192"/>
                    <a:pt x="18227" y="11192"/>
                  </a:cubicBezTo>
                  <a:cubicBezTo>
                    <a:pt x="13990" y="11192"/>
                    <a:pt x="13272" y="9232"/>
                    <a:pt x="9375" y="9232"/>
                  </a:cubicBezTo>
                  <a:cubicBezTo>
                    <a:pt x="8714" y="9232"/>
                    <a:pt x="7960" y="9289"/>
                    <a:pt x="7082" y="9421"/>
                  </a:cubicBezTo>
                  <a:cubicBezTo>
                    <a:pt x="989" y="10340"/>
                    <a:pt x="1" y="14828"/>
                    <a:pt x="1" y="14828"/>
                  </a:cubicBezTo>
                  <a:lnTo>
                    <a:pt x="61154" y="14828"/>
                  </a:lnTo>
                  <a:cubicBezTo>
                    <a:pt x="61154" y="14828"/>
                    <a:pt x="58656" y="803"/>
                    <a:pt x="51135" y="47"/>
                  </a:cubicBezTo>
                  <a:cubicBezTo>
                    <a:pt x="50828" y="16"/>
                    <a:pt x="50532" y="1"/>
                    <a:pt x="50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7" name="Google Shape;266;p33">
              <a:extLst>
                <a:ext uri="{FF2B5EF4-FFF2-40B4-BE49-F238E27FC236}">
                  <a16:creationId xmlns:a16="http://schemas.microsoft.com/office/drawing/2014/main" id="{FD84BBB6-483B-D8B5-D0AA-18F4A4FA0C29}"/>
                </a:ext>
              </a:extLst>
            </p:cNvPr>
            <p:cNvSpPr/>
            <p:nvPr/>
          </p:nvSpPr>
          <p:spPr>
            <a:xfrm>
              <a:off x="5226947" y="2212702"/>
              <a:ext cx="946577" cy="591307"/>
            </a:xfrm>
            <a:custGeom>
              <a:avLst/>
              <a:gdLst/>
              <a:ahLst/>
              <a:cxnLst/>
              <a:rect l="l" t="t" r="r" b="b"/>
              <a:pathLst>
                <a:path w="18720" h="11694" extrusionOk="0">
                  <a:moveTo>
                    <a:pt x="70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1625"/>
                  </a:lnTo>
                  <a:cubicBezTo>
                    <a:pt x="0" y="11653"/>
                    <a:pt x="28" y="11693"/>
                    <a:pt x="70" y="11693"/>
                  </a:cubicBezTo>
                  <a:lnTo>
                    <a:pt x="18652" y="11693"/>
                  </a:lnTo>
                  <a:cubicBezTo>
                    <a:pt x="18692" y="11693"/>
                    <a:pt x="18720" y="11653"/>
                    <a:pt x="18720" y="11625"/>
                  </a:cubicBezTo>
                  <a:lnTo>
                    <a:pt x="18720" y="56"/>
                  </a:lnTo>
                  <a:cubicBezTo>
                    <a:pt x="18720" y="28"/>
                    <a:pt x="18692" y="1"/>
                    <a:pt x="18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8" name="Google Shape;267;p33">
              <a:extLst>
                <a:ext uri="{FF2B5EF4-FFF2-40B4-BE49-F238E27FC236}">
                  <a16:creationId xmlns:a16="http://schemas.microsoft.com/office/drawing/2014/main" id="{A600E194-7B19-3F3D-E2B0-8FD32F6ED53F}"/>
                </a:ext>
              </a:extLst>
            </p:cNvPr>
            <p:cNvSpPr/>
            <p:nvPr/>
          </p:nvSpPr>
          <p:spPr>
            <a:xfrm>
              <a:off x="7745286" y="567927"/>
              <a:ext cx="204080" cy="216620"/>
            </a:xfrm>
            <a:custGeom>
              <a:avLst/>
              <a:gdLst/>
              <a:ahLst/>
              <a:cxnLst/>
              <a:rect l="l" t="t" r="r" b="b"/>
              <a:pathLst>
                <a:path w="4036" h="4284" extrusionOk="0">
                  <a:moveTo>
                    <a:pt x="3191" y="1"/>
                  </a:moveTo>
                  <a:cubicBezTo>
                    <a:pt x="2454" y="1"/>
                    <a:pt x="1380" y="96"/>
                    <a:pt x="851" y="599"/>
                  </a:cubicBezTo>
                  <a:cubicBezTo>
                    <a:pt x="0" y="1423"/>
                    <a:pt x="604" y="2027"/>
                    <a:pt x="604" y="2027"/>
                  </a:cubicBezTo>
                  <a:cubicBezTo>
                    <a:pt x="604" y="2027"/>
                    <a:pt x="14" y="2630"/>
                    <a:pt x="494" y="3371"/>
                  </a:cubicBezTo>
                  <a:cubicBezTo>
                    <a:pt x="759" y="3780"/>
                    <a:pt x="1136" y="3871"/>
                    <a:pt x="1421" y="3871"/>
                  </a:cubicBezTo>
                  <a:cubicBezTo>
                    <a:pt x="1654" y="3871"/>
                    <a:pt x="1825" y="3811"/>
                    <a:pt x="1825" y="3811"/>
                  </a:cubicBezTo>
                  <a:cubicBezTo>
                    <a:pt x="1825" y="3811"/>
                    <a:pt x="2243" y="4284"/>
                    <a:pt x="2796" y="4284"/>
                  </a:cubicBezTo>
                  <a:cubicBezTo>
                    <a:pt x="2915" y="4284"/>
                    <a:pt x="3041" y="4262"/>
                    <a:pt x="3170" y="4208"/>
                  </a:cubicBezTo>
                  <a:cubicBezTo>
                    <a:pt x="3170" y="4208"/>
                    <a:pt x="4035" y="2575"/>
                    <a:pt x="4035" y="2067"/>
                  </a:cubicBezTo>
                  <a:cubicBezTo>
                    <a:pt x="4035" y="1560"/>
                    <a:pt x="3966" y="36"/>
                    <a:pt x="3966" y="36"/>
                  </a:cubicBezTo>
                  <a:cubicBezTo>
                    <a:pt x="3966" y="36"/>
                    <a:pt x="3641" y="1"/>
                    <a:pt x="3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9" name="Google Shape;268;p33">
              <a:extLst>
                <a:ext uri="{FF2B5EF4-FFF2-40B4-BE49-F238E27FC236}">
                  <a16:creationId xmlns:a16="http://schemas.microsoft.com/office/drawing/2014/main" id="{E17C2639-17C5-2323-C4F2-70FE4A2BA51E}"/>
                </a:ext>
              </a:extLst>
            </p:cNvPr>
            <p:cNvSpPr/>
            <p:nvPr/>
          </p:nvSpPr>
          <p:spPr>
            <a:xfrm>
              <a:off x="8028399" y="913943"/>
              <a:ext cx="170050" cy="429600"/>
            </a:xfrm>
            <a:custGeom>
              <a:avLst/>
              <a:gdLst/>
              <a:ahLst/>
              <a:cxnLst/>
              <a:rect l="l" t="t" r="r" b="b"/>
              <a:pathLst>
                <a:path w="3363" h="8496" extrusionOk="0">
                  <a:moveTo>
                    <a:pt x="2594" y="0"/>
                  </a:moveTo>
                  <a:cubicBezTo>
                    <a:pt x="2594" y="0"/>
                    <a:pt x="1" y="1921"/>
                    <a:pt x="371" y="5160"/>
                  </a:cubicBezTo>
                  <a:cubicBezTo>
                    <a:pt x="742" y="8413"/>
                    <a:pt x="1469" y="8496"/>
                    <a:pt x="1469" y="8496"/>
                  </a:cubicBezTo>
                  <a:lnTo>
                    <a:pt x="3363" y="8111"/>
                  </a:lnTo>
                  <a:cubicBezTo>
                    <a:pt x="3075" y="6574"/>
                    <a:pt x="2594" y="0"/>
                    <a:pt x="2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0" name="Google Shape;269;p33">
              <a:extLst>
                <a:ext uri="{FF2B5EF4-FFF2-40B4-BE49-F238E27FC236}">
                  <a16:creationId xmlns:a16="http://schemas.microsoft.com/office/drawing/2014/main" id="{74E19EC3-2662-EB96-4B91-15190F8D6010}"/>
                </a:ext>
              </a:extLst>
            </p:cNvPr>
            <p:cNvSpPr/>
            <p:nvPr/>
          </p:nvSpPr>
          <p:spPr>
            <a:xfrm>
              <a:off x="7950681" y="493242"/>
              <a:ext cx="242307" cy="303845"/>
            </a:xfrm>
            <a:custGeom>
              <a:avLst/>
              <a:gdLst/>
              <a:ahLst/>
              <a:cxnLst/>
              <a:rect l="l" t="t" r="r" b="b"/>
              <a:pathLst>
                <a:path w="4792" h="6009" extrusionOk="0">
                  <a:moveTo>
                    <a:pt x="2627" y="0"/>
                  </a:moveTo>
                  <a:cubicBezTo>
                    <a:pt x="2001" y="0"/>
                    <a:pt x="1381" y="209"/>
                    <a:pt x="1016" y="594"/>
                  </a:cubicBezTo>
                  <a:cubicBezTo>
                    <a:pt x="28" y="1637"/>
                    <a:pt x="1" y="3736"/>
                    <a:pt x="110" y="4135"/>
                  </a:cubicBezTo>
                  <a:cubicBezTo>
                    <a:pt x="220" y="4532"/>
                    <a:pt x="1675" y="5877"/>
                    <a:pt x="1977" y="5987"/>
                  </a:cubicBezTo>
                  <a:cubicBezTo>
                    <a:pt x="2013" y="6001"/>
                    <a:pt x="2059" y="6008"/>
                    <a:pt x="2112" y="6008"/>
                  </a:cubicBezTo>
                  <a:cubicBezTo>
                    <a:pt x="2483" y="6008"/>
                    <a:pt x="3233" y="5645"/>
                    <a:pt x="3857" y="4505"/>
                  </a:cubicBezTo>
                  <a:cubicBezTo>
                    <a:pt x="4570" y="3202"/>
                    <a:pt x="4652" y="2007"/>
                    <a:pt x="4652" y="2007"/>
                  </a:cubicBezTo>
                  <a:cubicBezTo>
                    <a:pt x="4791" y="613"/>
                    <a:pt x="3700" y="0"/>
                    <a:pt x="2627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1" name="Google Shape;270;p33">
              <a:extLst>
                <a:ext uri="{FF2B5EF4-FFF2-40B4-BE49-F238E27FC236}">
                  <a16:creationId xmlns:a16="http://schemas.microsoft.com/office/drawing/2014/main" id="{A8B7AF86-86D7-A4DD-002D-C6C099F93608}"/>
                </a:ext>
              </a:extLst>
            </p:cNvPr>
            <p:cNvSpPr/>
            <p:nvPr/>
          </p:nvSpPr>
          <p:spPr>
            <a:xfrm>
              <a:off x="7645369" y="762652"/>
              <a:ext cx="514195" cy="825170"/>
            </a:xfrm>
            <a:custGeom>
              <a:avLst/>
              <a:gdLst/>
              <a:ahLst/>
              <a:cxnLst/>
              <a:rect l="l" t="t" r="r" b="b"/>
              <a:pathLst>
                <a:path w="10169" h="16319" extrusionOk="0">
                  <a:moveTo>
                    <a:pt x="5256" y="0"/>
                  </a:moveTo>
                  <a:lnTo>
                    <a:pt x="370" y="1661"/>
                  </a:lnTo>
                  <a:cubicBezTo>
                    <a:pt x="370" y="1661"/>
                    <a:pt x="206" y="3321"/>
                    <a:pt x="370" y="5669"/>
                  </a:cubicBezTo>
                  <a:cubicBezTo>
                    <a:pt x="535" y="8015"/>
                    <a:pt x="1084" y="10842"/>
                    <a:pt x="1084" y="10842"/>
                  </a:cubicBezTo>
                  <a:cubicBezTo>
                    <a:pt x="1084" y="10842"/>
                    <a:pt x="0" y="14547"/>
                    <a:pt x="302" y="16318"/>
                  </a:cubicBezTo>
                  <a:cubicBezTo>
                    <a:pt x="302" y="16318"/>
                    <a:pt x="2718" y="15358"/>
                    <a:pt x="5407" y="14740"/>
                  </a:cubicBezTo>
                  <a:cubicBezTo>
                    <a:pt x="7679" y="14216"/>
                    <a:pt x="9001" y="14176"/>
                    <a:pt x="9349" y="14176"/>
                  </a:cubicBezTo>
                  <a:cubicBezTo>
                    <a:pt x="9411" y="14176"/>
                    <a:pt x="9442" y="14177"/>
                    <a:pt x="9442" y="14177"/>
                  </a:cubicBezTo>
                  <a:lnTo>
                    <a:pt x="8248" y="10554"/>
                  </a:lnTo>
                  <a:cubicBezTo>
                    <a:pt x="8248" y="10554"/>
                    <a:pt x="10169" y="3925"/>
                    <a:pt x="10169" y="2992"/>
                  </a:cubicBezTo>
                  <a:lnTo>
                    <a:pt x="7177" y="522"/>
                  </a:lnTo>
                  <a:lnTo>
                    <a:pt x="5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2" name="Google Shape;271;p33">
              <a:extLst>
                <a:ext uri="{FF2B5EF4-FFF2-40B4-BE49-F238E27FC236}">
                  <a16:creationId xmlns:a16="http://schemas.microsoft.com/office/drawing/2014/main" id="{893C8171-211B-A3EC-D73D-1A5DBAA7A2E4}"/>
                </a:ext>
              </a:extLst>
            </p:cNvPr>
            <p:cNvSpPr/>
            <p:nvPr/>
          </p:nvSpPr>
          <p:spPr>
            <a:xfrm>
              <a:off x="7902138" y="658539"/>
              <a:ext cx="115238" cy="267236"/>
            </a:xfrm>
            <a:custGeom>
              <a:avLst/>
              <a:gdLst/>
              <a:ahLst/>
              <a:cxnLst/>
              <a:rect l="l" t="t" r="r" b="b"/>
              <a:pathLst>
                <a:path w="2279" h="5285" extrusionOk="0">
                  <a:moveTo>
                    <a:pt x="1043" y="1"/>
                  </a:moveTo>
                  <a:lnTo>
                    <a:pt x="0" y="2608"/>
                  </a:lnTo>
                  <a:cubicBezTo>
                    <a:pt x="302" y="4310"/>
                    <a:pt x="2031" y="5285"/>
                    <a:pt x="2031" y="5285"/>
                  </a:cubicBezTo>
                  <a:lnTo>
                    <a:pt x="2278" y="4022"/>
                  </a:lnTo>
                  <a:cubicBezTo>
                    <a:pt x="2278" y="4022"/>
                    <a:pt x="2099" y="3926"/>
                    <a:pt x="2031" y="3185"/>
                  </a:cubicBezTo>
                  <a:cubicBezTo>
                    <a:pt x="1976" y="2444"/>
                    <a:pt x="2278" y="1867"/>
                    <a:pt x="2278" y="1867"/>
                  </a:cubicBezTo>
                  <a:lnTo>
                    <a:pt x="10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3" name="Google Shape;272;p33">
              <a:extLst>
                <a:ext uri="{FF2B5EF4-FFF2-40B4-BE49-F238E27FC236}">
                  <a16:creationId xmlns:a16="http://schemas.microsoft.com/office/drawing/2014/main" id="{39CF6104-8A5B-61A7-C4AE-2EF68AB6DF48}"/>
                </a:ext>
              </a:extLst>
            </p:cNvPr>
            <p:cNvSpPr/>
            <p:nvPr/>
          </p:nvSpPr>
          <p:spPr>
            <a:xfrm>
              <a:off x="7918066" y="429783"/>
              <a:ext cx="350517" cy="255909"/>
            </a:xfrm>
            <a:custGeom>
              <a:avLst/>
              <a:gdLst/>
              <a:ahLst/>
              <a:cxnLst/>
              <a:rect l="l" t="t" r="r" b="b"/>
              <a:pathLst>
                <a:path w="6932" h="5061" extrusionOk="0">
                  <a:moveTo>
                    <a:pt x="3428" y="0"/>
                  </a:moveTo>
                  <a:cubicBezTo>
                    <a:pt x="2962" y="0"/>
                    <a:pt x="2572" y="83"/>
                    <a:pt x="2361" y="202"/>
                  </a:cubicBezTo>
                  <a:cubicBezTo>
                    <a:pt x="2361" y="202"/>
                    <a:pt x="2309" y="195"/>
                    <a:pt x="2222" y="195"/>
                  </a:cubicBezTo>
                  <a:cubicBezTo>
                    <a:pt x="1900" y="195"/>
                    <a:pt x="1091" y="297"/>
                    <a:pt x="604" y="1258"/>
                  </a:cubicBezTo>
                  <a:cubicBezTo>
                    <a:pt x="0" y="2466"/>
                    <a:pt x="508" y="5060"/>
                    <a:pt x="508" y="5060"/>
                  </a:cubicBezTo>
                  <a:cubicBezTo>
                    <a:pt x="508" y="5060"/>
                    <a:pt x="1318" y="4539"/>
                    <a:pt x="1427" y="3853"/>
                  </a:cubicBezTo>
                  <a:cubicBezTo>
                    <a:pt x="1427" y="3853"/>
                    <a:pt x="1455" y="3861"/>
                    <a:pt x="1501" y="3861"/>
                  </a:cubicBezTo>
                  <a:cubicBezTo>
                    <a:pt x="1624" y="3861"/>
                    <a:pt x="1884" y="3802"/>
                    <a:pt x="2114" y="3372"/>
                  </a:cubicBezTo>
                  <a:cubicBezTo>
                    <a:pt x="2430" y="2796"/>
                    <a:pt x="2388" y="2371"/>
                    <a:pt x="2388" y="2371"/>
                  </a:cubicBezTo>
                  <a:lnTo>
                    <a:pt x="2388" y="2371"/>
                  </a:lnTo>
                  <a:cubicBezTo>
                    <a:pt x="2388" y="2371"/>
                    <a:pt x="2745" y="2988"/>
                    <a:pt x="3568" y="3496"/>
                  </a:cubicBezTo>
                  <a:cubicBezTo>
                    <a:pt x="3903" y="3702"/>
                    <a:pt x="4154" y="3763"/>
                    <a:pt x="4334" y="3763"/>
                  </a:cubicBezTo>
                  <a:cubicBezTo>
                    <a:pt x="4597" y="3763"/>
                    <a:pt x="4708" y="3633"/>
                    <a:pt x="4708" y="3633"/>
                  </a:cubicBezTo>
                  <a:cubicBezTo>
                    <a:pt x="4708" y="3633"/>
                    <a:pt x="4994" y="3862"/>
                    <a:pt x="5395" y="3862"/>
                  </a:cubicBezTo>
                  <a:cubicBezTo>
                    <a:pt x="5616" y="3862"/>
                    <a:pt x="5872" y="3793"/>
                    <a:pt x="6135" y="3578"/>
                  </a:cubicBezTo>
                  <a:cubicBezTo>
                    <a:pt x="6889" y="2960"/>
                    <a:pt x="6931" y="1657"/>
                    <a:pt x="5751" y="751"/>
                  </a:cubicBezTo>
                  <a:cubicBezTo>
                    <a:pt x="5037" y="195"/>
                    <a:pt x="4142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4" name="Google Shape;273;p33">
              <a:extLst>
                <a:ext uri="{FF2B5EF4-FFF2-40B4-BE49-F238E27FC236}">
                  <a16:creationId xmlns:a16="http://schemas.microsoft.com/office/drawing/2014/main" id="{AB4E7C0A-18CA-3D1C-2773-97A65CE019A4}"/>
                </a:ext>
              </a:extLst>
            </p:cNvPr>
            <p:cNvSpPr/>
            <p:nvPr/>
          </p:nvSpPr>
          <p:spPr>
            <a:xfrm>
              <a:off x="8102629" y="1291512"/>
              <a:ext cx="198518" cy="213688"/>
            </a:xfrm>
            <a:custGeom>
              <a:avLst/>
              <a:gdLst/>
              <a:ahLst/>
              <a:cxnLst/>
              <a:rect l="l" t="t" r="r" b="b"/>
              <a:pathLst>
                <a:path w="3926" h="4226" extrusionOk="0">
                  <a:moveTo>
                    <a:pt x="1721" y="1"/>
                  </a:moveTo>
                  <a:cubicBezTo>
                    <a:pt x="1608" y="1"/>
                    <a:pt x="1355" y="50"/>
                    <a:pt x="852" y="342"/>
                  </a:cubicBezTo>
                  <a:cubicBezTo>
                    <a:pt x="83" y="767"/>
                    <a:pt x="1" y="1029"/>
                    <a:pt x="1" y="1029"/>
                  </a:cubicBezTo>
                  <a:lnTo>
                    <a:pt x="2375" y="4226"/>
                  </a:lnTo>
                  <a:lnTo>
                    <a:pt x="3926" y="3430"/>
                  </a:lnTo>
                  <a:lnTo>
                    <a:pt x="1799" y="13"/>
                  </a:lnTo>
                  <a:cubicBezTo>
                    <a:pt x="1799" y="13"/>
                    <a:pt x="1778" y="1"/>
                    <a:pt x="1721" y="1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5" name="Google Shape;274;p33">
              <a:extLst>
                <a:ext uri="{FF2B5EF4-FFF2-40B4-BE49-F238E27FC236}">
                  <a16:creationId xmlns:a16="http://schemas.microsoft.com/office/drawing/2014/main" id="{B3FB27EE-8EA9-3C10-4E2D-4F5EA45DC4AE}"/>
                </a:ext>
              </a:extLst>
            </p:cNvPr>
            <p:cNvSpPr/>
            <p:nvPr/>
          </p:nvSpPr>
          <p:spPr>
            <a:xfrm>
              <a:off x="7655078" y="1446190"/>
              <a:ext cx="807776" cy="440674"/>
            </a:xfrm>
            <a:custGeom>
              <a:avLst/>
              <a:gdLst/>
              <a:ahLst/>
              <a:cxnLst/>
              <a:rect l="l" t="t" r="r" b="b"/>
              <a:pathLst>
                <a:path w="15975" h="8715" extrusionOk="0">
                  <a:moveTo>
                    <a:pt x="9031" y="1"/>
                  </a:moveTo>
                  <a:cubicBezTo>
                    <a:pt x="9031" y="1"/>
                    <a:pt x="3898" y="206"/>
                    <a:pt x="110" y="2800"/>
                  </a:cubicBezTo>
                  <a:cubicBezTo>
                    <a:pt x="110" y="2800"/>
                    <a:pt x="0" y="4392"/>
                    <a:pt x="3212" y="6382"/>
                  </a:cubicBezTo>
                  <a:cubicBezTo>
                    <a:pt x="6436" y="8372"/>
                    <a:pt x="10883" y="8715"/>
                    <a:pt x="10883" y="8715"/>
                  </a:cubicBezTo>
                  <a:lnTo>
                    <a:pt x="15975" y="494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6" name="Google Shape;275;p33">
              <a:extLst>
                <a:ext uri="{FF2B5EF4-FFF2-40B4-BE49-F238E27FC236}">
                  <a16:creationId xmlns:a16="http://schemas.microsoft.com/office/drawing/2014/main" id="{CAE1704A-C1A8-3F2A-08A3-9AF95D0A4A6C}"/>
                </a:ext>
              </a:extLst>
            </p:cNvPr>
            <p:cNvSpPr/>
            <p:nvPr/>
          </p:nvSpPr>
          <p:spPr>
            <a:xfrm>
              <a:off x="8136659" y="1691835"/>
              <a:ext cx="369226" cy="643338"/>
            </a:xfrm>
            <a:custGeom>
              <a:avLst/>
              <a:gdLst/>
              <a:ahLst/>
              <a:cxnLst/>
              <a:rect l="l" t="t" r="r" b="b"/>
              <a:pathLst>
                <a:path w="7302" h="12723" extrusionOk="0">
                  <a:moveTo>
                    <a:pt x="6314" y="1"/>
                  </a:moveTo>
                  <a:lnTo>
                    <a:pt x="3911" y="2155"/>
                  </a:lnTo>
                  <a:cubicBezTo>
                    <a:pt x="3911" y="2155"/>
                    <a:pt x="1880" y="3679"/>
                    <a:pt x="934" y="6629"/>
                  </a:cubicBezTo>
                  <a:cubicBezTo>
                    <a:pt x="1" y="9566"/>
                    <a:pt x="28" y="12228"/>
                    <a:pt x="28" y="12228"/>
                  </a:cubicBezTo>
                  <a:lnTo>
                    <a:pt x="1181" y="12722"/>
                  </a:lnTo>
                  <a:cubicBezTo>
                    <a:pt x="1181" y="12722"/>
                    <a:pt x="6753" y="5092"/>
                    <a:pt x="7027" y="2910"/>
                  </a:cubicBezTo>
                  <a:cubicBezTo>
                    <a:pt x="7302" y="728"/>
                    <a:pt x="6314" y="1"/>
                    <a:pt x="6314" y="1"/>
                  </a:cubicBez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7" name="Google Shape;276;p33">
              <a:extLst>
                <a:ext uri="{FF2B5EF4-FFF2-40B4-BE49-F238E27FC236}">
                  <a16:creationId xmlns:a16="http://schemas.microsoft.com/office/drawing/2014/main" id="{4621B604-BFF1-3E13-3D22-35C8777C120B}"/>
                </a:ext>
              </a:extLst>
            </p:cNvPr>
            <p:cNvSpPr/>
            <p:nvPr/>
          </p:nvSpPr>
          <p:spPr>
            <a:xfrm>
              <a:off x="8115826" y="2258770"/>
              <a:ext cx="102040" cy="208227"/>
            </a:xfrm>
            <a:custGeom>
              <a:avLst/>
              <a:gdLst/>
              <a:ahLst/>
              <a:cxnLst/>
              <a:rect l="l" t="t" r="r" b="b"/>
              <a:pathLst>
                <a:path w="2018" h="4118" extrusionOk="0">
                  <a:moveTo>
                    <a:pt x="591" y="1"/>
                  </a:moveTo>
                  <a:lnTo>
                    <a:pt x="1" y="1085"/>
                  </a:lnTo>
                  <a:cubicBezTo>
                    <a:pt x="1" y="1085"/>
                    <a:pt x="124" y="1744"/>
                    <a:pt x="248" y="2361"/>
                  </a:cubicBezTo>
                  <a:cubicBezTo>
                    <a:pt x="357" y="2961"/>
                    <a:pt x="832" y="4118"/>
                    <a:pt x="1364" y="4118"/>
                  </a:cubicBezTo>
                  <a:cubicBezTo>
                    <a:pt x="1367" y="4118"/>
                    <a:pt x="1370" y="4118"/>
                    <a:pt x="1373" y="4118"/>
                  </a:cubicBezTo>
                  <a:cubicBezTo>
                    <a:pt x="1895" y="4118"/>
                    <a:pt x="2018" y="3748"/>
                    <a:pt x="2018" y="3748"/>
                  </a:cubicBezTo>
                  <a:cubicBezTo>
                    <a:pt x="1785" y="2910"/>
                    <a:pt x="1730" y="811"/>
                    <a:pt x="1730" y="811"/>
                  </a:cubicBezTo>
                  <a:lnTo>
                    <a:pt x="591" y="1"/>
                  </a:ln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8" name="Google Shape;277;p33">
              <a:extLst>
                <a:ext uri="{FF2B5EF4-FFF2-40B4-BE49-F238E27FC236}">
                  <a16:creationId xmlns:a16="http://schemas.microsoft.com/office/drawing/2014/main" id="{B9F634D9-EC33-B27D-45C6-4282626B048A}"/>
                </a:ext>
              </a:extLst>
            </p:cNvPr>
            <p:cNvSpPr/>
            <p:nvPr/>
          </p:nvSpPr>
          <p:spPr>
            <a:xfrm>
              <a:off x="8081139" y="2286530"/>
              <a:ext cx="174702" cy="238161"/>
            </a:xfrm>
            <a:custGeom>
              <a:avLst/>
              <a:gdLst/>
              <a:ahLst/>
              <a:cxnLst/>
              <a:rect l="l" t="t" r="r" b="b"/>
              <a:pathLst>
                <a:path w="3455" h="4710" extrusionOk="0">
                  <a:moveTo>
                    <a:pt x="2526" y="2087"/>
                  </a:moveTo>
                  <a:cubicBezTo>
                    <a:pt x="2526" y="2090"/>
                    <a:pt x="2527" y="2094"/>
                    <a:pt x="2527" y="2098"/>
                  </a:cubicBezTo>
                  <a:lnTo>
                    <a:pt x="2527" y="2098"/>
                  </a:lnTo>
                  <a:cubicBezTo>
                    <a:pt x="2527" y="2091"/>
                    <a:pt x="2526" y="2087"/>
                    <a:pt x="2526" y="2087"/>
                  </a:cubicBezTo>
                  <a:close/>
                  <a:moveTo>
                    <a:pt x="975" y="1"/>
                  </a:moveTo>
                  <a:cubicBezTo>
                    <a:pt x="975" y="1"/>
                    <a:pt x="440" y="440"/>
                    <a:pt x="220" y="1016"/>
                  </a:cubicBezTo>
                  <a:cubicBezTo>
                    <a:pt x="14" y="1607"/>
                    <a:pt x="1" y="1895"/>
                    <a:pt x="1" y="1895"/>
                  </a:cubicBezTo>
                  <a:lnTo>
                    <a:pt x="220" y="2361"/>
                  </a:lnTo>
                  <a:lnTo>
                    <a:pt x="659" y="1977"/>
                  </a:lnTo>
                  <a:cubicBezTo>
                    <a:pt x="659" y="1977"/>
                    <a:pt x="700" y="2553"/>
                    <a:pt x="920" y="3117"/>
                  </a:cubicBezTo>
                  <a:cubicBezTo>
                    <a:pt x="1154" y="3679"/>
                    <a:pt x="2197" y="4639"/>
                    <a:pt x="2841" y="4708"/>
                  </a:cubicBezTo>
                  <a:cubicBezTo>
                    <a:pt x="2851" y="4709"/>
                    <a:pt x="2860" y="4710"/>
                    <a:pt x="2869" y="4710"/>
                  </a:cubicBezTo>
                  <a:cubicBezTo>
                    <a:pt x="3455" y="4710"/>
                    <a:pt x="2581" y="2543"/>
                    <a:pt x="2527" y="2098"/>
                  </a:cubicBezTo>
                  <a:lnTo>
                    <a:pt x="2527" y="2098"/>
                  </a:lnTo>
                  <a:cubicBezTo>
                    <a:pt x="2531" y="2147"/>
                    <a:pt x="2528" y="2347"/>
                    <a:pt x="2232" y="2347"/>
                  </a:cubicBezTo>
                  <a:cubicBezTo>
                    <a:pt x="2190" y="2347"/>
                    <a:pt x="2142" y="2343"/>
                    <a:pt x="2087" y="2334"/>
                  </a:cubicBezTo>
                  <a:cubicBezTo>
                    <a:pt x="1606" y="2251"/>
                    <a:pt x="989" y="1140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49" name="Google Shape;278;p33">
              <a:extLst>
                <a:ext uri="{FF2B5EF4-FFF2-40B4-BE49-F238E27FC236}">
                  <a16:creationId xmlns:a16="http://schemas.microsoft.com/office/drawing/2014/main" id="{D4170473-F874-D022-A212-92091779A20D}"/>
                </a:ext>
              </a:extLst>
            </p:cNvPr>
            <p:cNvSpPr/>
            <p:nvPr/>
          </p:nvSpPr>
          <p:spPr>
            <a:xfrm>
              <a:off x="7581506" y="843860"/>
              <a:ext cx="212424" cy="522539"/>
            </a:xfrm>
            <a:custGeom>
              <a:avLst/>
              <a:gdLst/>
              <a:ahLst/>
              <a:cxnLst/>
              <a:rect l="l" t="t" r="r" b="b"/>
              <a:pathLst>
                <a:path w="4201" h="10334" extrusionOk="0">
                  <a:moveTo>
                    <a:pt x="1798" y="0"/>
                  </a:moveTo>
                  <a:cubicBezTo>
                    <a:pt x="1414" y="28"/>
                    <a:pt x="1" y="1523"/>
                    <a:pt x="727" y="5174"/>
                  </a:cubicBezTo>
                  <a:cubicBezTo>
                    <a:pt x="1469" y="8811"/>
                    <a:pt x="2279" y="10334"/>
                    <a:pt x="2279" y="10334"/>
                  </a:cubicBezTo>
                  <a:lnTo>
                    <a:pt x="4200" y="9937"/>
                  </a:lnTo>
                  <a:cubicBezTo>
                    <a:pt x="4200" y="9937"/>
                    <a:pt x="3953" y="2910"/>
                    <a:pt x="3404" y="1606"/>
                  </a:cubicBezTo>
                  <a:cubicBezTo>
                    <a:pt x="2855" y="316"/>
                    <a:pt x="1798" y="0"/>
                    <a:pt x="1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0" name="Google Shape;279;p33">
              <a:extLst>
                <a:ext uri="{FF2B5EF4-FFF2-40B4-BE49-F238E27FC236}">
                  <a16:creationId xmlns:a16="http://schemas.microsoft.com/office/drawing/2014/main" id="{92B49E6C-24CD-D612-0F45-E7801CA48A0B}"/>
                </a:ext>
              </a:extLst>
            </p:cNvPr>
            <p:cNvSpPr/>
            <p:nvPr/>
          </p:nvSpPr>
          <p:spPr>
            <a:xfrm>
              <a:off x="8102629" y="1196399"/>
              <a:ext cx="480266" cy="367102"/>
            </a:xfrm>
            <a:custGeom>
              <a:avLst/>
              <a:gdLst/>
              <a:ahLst/>
              <a:cxnLst/>
              <a:rect l="l" t="t" r="r" b="b"/>
              <a:pathLst>
                <a:path w="9498" h="7260" extrusionOk="0">
                  <a:moveTo>
                    <a:pt x="9497" y="0"/>
                  </a:moveTo>
                  <a:lnTo>
                    <a:pt x="2540" y="562"/>
                  </a:lnTo>
                  <a:lnTo>
                    <a:pt x="1" y="7259"/>
                  </a:lnTo>
                  <a:lnTo>
                    <a:pt x="7124" y="6299"/>
                  </a:lnTo>
                  <a:lnTo>
                    <a:pt x="94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1" name="Google Shape;280;p33">
              <a:extLst>
                <a:ext uri="{FF2B5EF4-FFF2-40B4-BE49-F238E27FC236}">
                  <a16:creationId xmlns:a16="http://schemas.microsoft.com/office/drawing/2014/main" id="{A5D53C68-F833-B29D-2CEE-8252C83036AB}"/>
                </a:ext>
              </a:extLst>
            </p:cNvPr>
            <p:cNvSpPr/>
            <p:nvPr/>
          </p:nvSpPr>
          <p:spPr>
            <a:xfrm>
              <a:off x="7947192" y="1425408"/>
              <a:ext cx="212373" cy="138093"/>
            </a:xfrm>
            <a:custGeom>
              <a:avLst/>
              <a:gdLst/>
              <a:ahLst/>
              <a:cxnLst/>
              <a:rect l="l" t="t" r="r" b="b"/>
              <a:pathLst>
                <a:path w="4200" h="2731" extrusionOk="0">
                  <a:moveTo>
                    <a:pt x="4200" y="0"/>
                  </a:moveTo>
                  <a:lnTo>
                    <a:pt x="1" y="1208"/>
                  </a:lnTo>
                  <a:lnTo>
                    <a:pt x="3075" y="2730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2" name="Google Shape;281;p33">
              <a:extLst>
                <a:ext uri="{FF2B5EF4-FFF2-40B4-BE49-F238E27FC236}">
                  <a16:creationId xmlns:a16="http://schemas.microsoft.com/office/drawing/2014/main" id="{FD2C1757-65FF-56BC-5CAE-CB414066ADC1}"/>
                </a:ext>
              </a:extLst>
            </p:cNvPr>
            <p:cNvSpPr/>
            <p:nvPr/>
          </p:nvSpPr>
          <p:spPr>
            <a:xfrm>
              <a:off x="7696693" y="1286607"/>
              <a:ext cx="405986" cy="218592"/>
            </a:xfrm>
            <a:custGeom>
              <a:avLst/>
              <a:gdLst/>
              <a:ahLst/>
              <a:cxnLst/>
              <a:rect l="l" t="t" r="r" b="b"/>
              <a:pathLst>
                <a:path w="8029" h="4323" extrusionOk="0">
                  <a:moveTo>
                    <a:pt x="1880" y="0"/>
                  </a:moveTo>
                  <a:cubicBezTo>
                    <a:pt x="1880" y="0"/>
                    <a:pt x="1373" y="233"/>
                    <a:pt x="1" y="1578"/>
                  </a:cubicBezTo>
                  <a:cubicBezTo>
                    <a:pt x="1" y="1578"/>
                    <a:pt x="3829" y="3733"/>
                    <a:pt x="7439" y="4323"/>
                  </a:cubicBezTo>
                  <a:lnTo>
                    <a:pt x="8029" y="3157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3" name="Google Shape;282;p33">
              <a:extLst>
                <a:ext uri="{FF2B5EF4-FFF2-40B4-BE49-F238E27FC236}">
                  <a16:creationId xmlns:a16="http://schemas.microsoft.com/office/drawing/2014/main" id="{DEBF3BE5-FBE8-DBC0-BA91-6C477BAF16DF}"/>
                </a:ext>
              </a:extLst>
            </p:cNvPr>
            <p:cNvSpPr/>
            <p:nvPr/>
          </p:nvSpPr>
          <p:spPr>
            <a:xfrm>
              <a:off x="8065868" y="1439920"/>
              <a:ext cx="88185" cy="84039"/>
            </a:xfrm>
            <a:custGeom>
              <a:avLst/>
              <a:gdLst/>
              <a:ahLst/>
              <a:cxnLst/>
              <a:rect l="l" t="t" r="r" b="b"/>
              <a:pathLst>
                <a:path w="1744" h="1662" extrusionOk="0">
                  <a:moveTo>
                    <a:pt x="248" y="1"/>
                  </a:moveTo>
                  <a:cubicBezTo>
                    <a:pt x="248" y="1"/>
                    <a:pt x="1" y="1071"/>
                    <a:pt x="138" y="1291"/>
                  </a:cubicBezTo>
                  <a:lnTo>
                    <a:pt x="1057" y="1662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4" name="Google Shape;283;p33">
              <a:extLst>
                <a:ext uri="{FF2B5EF4-FFF2-40B4-BE49-F238E27FC236}">
                  <a16:creationId xmlns:a16="http://schemas.microsoft.com/office/drawing/2014/main" id="{63D29675-49B0-F41C-F049-7F5FC94C28BE}"/>
                </a:ext>
              </a:extLst>
            </p:cNvPr>
            <p:cNvSpPr/>
            <p:nvPr/>
          </p:nvSpPr>
          <p:spPr>
            <a:xfrm>
              <a:off x="7961047" y="1789678"/>
              <a:ext cx="422015" cy="615578"/>
            </a:xfrm>
            <a:custGeom>
              <a:avLst/>
              <a:gdLst/>
              <a:ahLst/>
              <a:cxnLst/>
              <a:rect l="l" t="t" r="r" b="b"/>
              <a:pathLst>
                <a:path w="8346" h="12174" extrusionOk="0">
                  <a:moveTo>
                    <a:pt x="7426" y="0"/>
                  </a:moveTo>
                  <a:lnTo>
                    <a:pt x="4832" y="1922"/>
                  </a:lnTo>
                  <a:cubicBezTo>
                    <a:pt x="4832" y="1922"/>
                    <a:pt x="2663" y="3239"/>
                    <a:pt x="1443" y="6081"/>
                  </a:cubicBezTo>
                  <a:cubicBezTo>
                    <a:pt x="235" y="8921"/>
                    <a:pt x="1" y="11583"/>
                    <a:pt x="1" y="11583"/>
                  </a:cubicBezTo>
                  <a:lnTo>
                    <a:pt x="1113" y="12174"/>
                  </a:lnTo>
                  <a:cubicBezTo>
                    <a:pt x="1113" y="12174"/>
                    <a:pt x="7384" y="5106"/>
                    <a:pt x="7865" y="2965"/>
                  </a:cubicBezTo>
                  <a:cubicBezTo>
                    <a:pt x="8345" y="811"/>
                    <a:pt x="7426" y="0"/>
                    <a:pt x="7426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5" name="Google Shape;284;p33">
              <a:extLst>
                <a:ext uri="{FF2B5EF4-FFF2-40B4-BE49-F238E27FC236}">
                  <a16:creationId xmlns:a16="http://schemas.microsoft.com/office/drawing/2014/main" id="{DB81E174-07E9-3974-9D3D-F3170FCAFCD3}"/>
                </a:ext>
              </a:extLst>
            </p:cNvPr>
            <p:cNvSpPr/>
            <p:nvPr/>
          </p:nvSpPr>
          <p:spPr>
            <a:xfrm>
              <a:off x="7938849" y="2324757"/>
              <a:ext cx="88893" cy="211159"/>
            </a:xfrm>
            <a:custGeom>
              <a:avLst/>
              <a:gdLst/>
              <a:ahLst/>
              <a:cxnLst/>
              <a:rect l="l" t="t" r="r" b="b"/>
              <a:pathLst>
                <a:path w="1758" h="4176" extrusionOk="0">
                  <a:moveTo>
                    <a:pt x="701" y="0"/>
                  </a:moveTo>
                  <a:lnTo>
                    <a:pt x="1" y="1016"/>
                  </a:lnTo>
                  <a:cubicBezTo>
                    <a:pt x="1" y="1016"/>
                    <a:pt x="70" y="1688"/>
                    <a:pt x="125" y="2306"/>
                  </a:cubicBezTo>
                  <a:cubicBezTo>
                    <a:pt x="193" y="2923"/>
                    <a:pt x="550" y="4130"/>
                    <a:pt x="1086" y="4172"/>
                  </a:cubicBezTo>
                  <a:cubicBezTo>
                    <a:pt x="1114" y="4174"/>
                    <a:pt x="1141" y="4175"/>
                    <a:pt x="1167" y="4175"/>
                  </a:cubicBezTo>
                  <a:cubicBezTo>
                    <a:pt x="1623" y="4175"/>
                    <a:pt x="1757" y="3856"/>
                    <a:pt x="1757" y="3856"/>
                  </a:cubicBezTo>
                  <a:cubicBezTo>
                    <a:pt x="1607" y="3005"/>
                    <a:pt x="1757" y="906"/>
                    <a:pt x="1757" y="906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6" name="Google Shape;285;p33">
              <a:extLst>
                <a:ext uri="{FF2B5EF4-FFF2-40B4-BE49-F238E27FC236}">
                  <a16:creationId xmlns:a16="http://schemas.microsoft.com/office/drawing/2014/main" id="{10225B12-6A46-2C1B-71D8-E1127D4180CC}"/>
                </a:ext>
              </a:extLst>
            </p:cNvPr>
            <p:cNvSpPr/>
            <p:nvPr/>
          </p:nvSpPr>
          <p:spPr>
            <a:xfrm>
              <a:off x="7897942" y="2350393"/>
              <a:ext cx="159634" cy="246656"/>
            </a:xfrm>
            <a:custGeom>
              <a:avLst/>
              <a:gdLst/>
              <a:ahLst/>
              <a:cxnLst/>
              <a:rect l="l" t="t" r="r" b="b"/>
              <a:pathLst>
                <a:path w="3157" h="4878" extrusionOk="0">
                  <a:moveTo>
                    <a:pt x="2498" y="2224"/>
                  </a:moveTo>
                  <a:cubicBezTo>
                    <a:pt x="2498" y="2228"/>
                    <a:pt x="2498" y="2233"/>
                    <a:pt x="2499" y="2238"/>
                  </a:cubicBezTo>
                  <a:lnTo>
                    <a:pt x="2499" y="2238"/>
                  </a:lnTo>
                  <a:cubicBezTo>
                    <a:pt x="2499" y="2229"/>
                    <a:pt x="2498" y="2224"/>
                    <a:pt x="2498" y="2224"/>
                  </a:cubicBezTo>
                  <a:close/>
                  <a:moveTo>
                    <a:pt x="1153" y="0"/>
                  </a:moveTo>
                  <a:cubicBezTo>
                    <a:pt x="1153" y="0"/>
                    <a:pt x="577" y="385"/>
                    <a:pt x="303" y="948"/>
                  </a:cubicBezTo>
                  <a:cubicBezTo>
                    <a:pt x="41" y="1524"/>
                    <a:pt x="1" y="1799"/>
                    <a:pt x="1" y="1799"/>
                  </a:cubicBezTo>
                  <a:lnTo>
                    <a:pt x="179" y="2278"/>
                  </a:lnTo>
                  <a:lnTo>
                    <a:pt x="645" y="1949"/>
                  </a:lnTo>
                  <a:lnTo>
                    <a:pt x="645" y="1949"/>
                  </a:lnTo>
                  <a:cubicBezTo>
                    <a:pt x="645" y="1949"/>
                    <a:pt x="632" y="2525"/>
                    <a:pt x="810" y="3102"/>
                  </a:cubicBezTo>
                  <a:cubicBezTo>
                    <a:pt x="989" y="3678"/>
                    <a:pt x="1935" y="4736"/>
                    <a:pt x="2566" y="4873"/>
                  </a:cubicBezTo>
                  <a:cubicBezTo>
                    <a:pt x="2583" y="4876"/>
                    <a:pt x="2598" y="4877"/>
                    <a:pt x="2612" y="4877"/>
                  </a:cubicBezTo>
                  <a:cubicBezTo>
                    <a:pt x="3156" y="4877"/>
                    <a:pt x="2513" y="2700"/>
                    <a:pt x="2499" y="2238"/>
                  </a:cubicBezTo>
                  <a:lnTo>
                    <a:pt x="2499" y="2238"/>
                  </a:lnTo>
                  <a:cubicBezTo>
                    <a:pt x="2498" y="2291"/>
                    <a:pt x="2476" y="2470"/>
                    <a:pt x="2232" y="2470"/>
                  </a:cubicBezTo>
                  <a:cubicBezTo>
                    <a:pt x="2180" y="2470"/>
                    <a:pt x="2118" y="2462"/>
                    <a:pt x="2045" y="2443"/>
                  </a:cubicBezTo>
                  <a:cubicBezTo>
                    <a:pt x="1565" y="2306"/>
                    <a:pt x="1057" y="1153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grpSp>
          <p:nvGrpSpPr>
            <p:cNvPr id="57" name="Google Shape;286;p33">
              <a:extLst>
                <a:ext uri="{FF2B5EF4-FFF2-40B4-BE49-F238E27FC236}">
                  <a16:creationId xmlns:a16="http://schemas.microsoft.com/office/drawing/2014/main" id="{1D5FA7F3-D3DA-45F7-502E-42C15B5F4F1D}"/>
                </a:ext>
              </a:extLst>
            </p:cNvPr>
            <p:cNvGrpSpPr/>
            <p:nvPr/>
          </p:nvGrpSpPr>
          <p:grpSpPr>
            <a:xfrm>
              <a:off x="5049800" y="1992800"/>
              <a:ext cx="408900" cy="408900"/>
              <a:chOff x="1731750" y="1430575"/>
              <a:chExt cx="408900" cy="408900"/>
            </a:xfrm>
          </p:grpSpPr>
          <p:sp>
            <p:nvSpPr>
              <p:cNvPr id="58" name="Google Shape;287;p33">
                <a:extLst>
                  <a:ext uri="{FF2B5EF4-FFF2-40B4-BE49-F238E27FC236}">
                    <a16:creationId xmlns:a16="http://schemas.microsoft.com/office/drawing/2014/main" id="{06468C19-FA13-451F-EC32-ADB18CF0CCC3}"/>
                  </a:ext>
                </a:extLst>
              </p:cNvPr>
              <p:cNvSpPr/>
              <p:nvPr/>
            </p:nvSpPr>
            <p:spPr>
              <a:xfrm>
                <a:off x="1731750" y="1430575"/>
                <a:ext cx="408900" cy="40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59" name="Google Shape;288;p33">
                <a:extLst>
                  <a:ext uri="{FF2B5EF4-FFF2-40B4-BE49-F238E27FC236}">
                    <a16:creationId xmlns:a16="http://schemas.microsoft.com/office/drawing/2014/main" id="{2DE3113D-7026-B564-1D8D-4915CCEC8B9A}"/>
                  </a:ext>
                </a:extLst>
              </p:cNvPr>
              <p:cNvSpPr/>
              <p:nvPr/>
            </p:nvSpPr>
            <p:spPr>
              <a:xfrm>
                <a:off x="1773000" y="1471825"/>
                <a:ext cx="326400" cy="326400"/>
              </a:xfrm>
              <a:prstGeom prst="mathMultiply">
                <a:avLst>
                  <a:gd name="adj1" fmla="val 2352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25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ulti Level Marketing Website by Slidesgo">
  <a:themeElements>
    <a:clrScheme name="Simple Light">
      <a:dk1>
        <a:srgbClr val="003C67"/>
      </a:dk1>
      <a:lt1>
        <a:srgbClr val="FFFFFF"/>
      </a:lt1>
      <a:dk2>
        <a:srgbClr val="CA4F24"/>
      </a:dk2>
      <a:lt2>
        <a:srgbClr val="FF9500"/>
      </a:lt2>
      <a:accent1>
        <a:srgbClr val="2A90FF"/>
      </a:accent1>
      <a:accent2>
        <a:srgbClr val="A3BDFF"/>
      </a:accent2>
      <a:accent3>
        <a:srgbClr val="DEEBFF"/>
      </a:accent3>
      <a:accent4>
        <a:srgbClr val="C8DEFF"/>
      </a:accent4>
      <a:accent5>
        <a:srgbClr val="0097A7"/>
      </a:accent5>
      <a:accent6>
        <a:srgbClr val="EEFF41"/>
      </a:accent6>
      <a:hlink>
        <a:srgbClr val="003C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Affichage à l'écran (16:9)</PresentationFormat>
  <Paragraphs>96</Paragraphs>
  <Slides>20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Nunito</vt:lpstr>
      <vt:lpstr>Proxima Nova</vt:lpstr>
      <vt:lpstr>Roboto Condensed</vt:lpstr>
      <vt:lpstr>Multi Level Marketing Website by Slidesgo</vt:lpstr>
      <vt:lpstr>Swissdle</vt:lpstr>
      <vt:lpstr>Table of contents</vt:lpstr>
      <vt:lpstr>Démo</vt:lpstr>
      <vt:lpstr>Backend et data </vt:lpstr>
      <vt:lpstr>Backend Laravel</vt:lpstr>
      <vt:lpstr>Routes</vt:lpstr>
      <vt:lpstr>Cycle des villes</vt:lpstr>
      <vt:lpstr>Data</vt:lpstr>
      <vt:lpstr>Frontend</vt:lpstr>
      <vt:lpstr>Vues JS</vt:lpstr>
      <vt:lpstr>Présentation PowerPoint</vt:lpstr>
      <vt:lpstr>Service</vt:lpstr>
      <vt:lpstr>CityService</vt:lpstr>
      <vt:lpstr>Fichier .env.xxx</vt:lpstr>
      <vt:lpstr>CI-CD</vt:lpstr>
      <vt:lpstr>Etapes du CI-CD</vt:lpstr>
      <vt:lpstr>Amélioration</vt:lpstr>
      <vt:lpstr>Amélioration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Swissdle</dc:title>
  <dc:creator>thombre</dc:creator>
  <cp:lastModifiedBy>Thomas Bruno</cp:lastModifiedBy>
  <cp:revision>24</cp:revision>
  <dcterms:modified xsi:type="dcterms:W3CDTF">2023-12-19T07:58:34Z</dcterms:modified>
</cp:coreProperties>
</file>